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335" r:id="rId2"/>
    <p:sldId id="334" r:id="rId3"/>
    <p:sldId id="315" r:id="rId4"/>
    <p:sldId id="318" r:id="rId5"/>
    <p:sldId id="327" r:id="rId6"/>
    <p:sldId id="320" r:id="rId7"/>
    <p:sldId id="321" r:id="rId8"/>
    <p:sldId id="319" r:id="rId9"/>
    <p:sldId id="322" r:id="rId10"/>
    <p:sldId id="323" r:id="rId11"/>
    <p:sldId id="316" r:id="rId12"/>
    <p:sldId id="308" r:id="rId13"/>
    <p:sldId id="309" r:id="rId14"/>
    <p:sldId id="310" r:id="rId15"/>
    <p:sldId id="311" r:id="rId16"/>
    <p:sldId id="312" r:id="rId17"/>
    <p:sldId id="313" r:id="rId18"/>
    <p:sldId id="293" r:id="rId19"/>
    <p:sldId id="295" r:id="rId20"/>
    <p:sldId id="296" r:id="rId21"/>
    <p:sldId id="297" r:id="rId22"/>
    <p:sldId id="291" r:id="rId23"/>
    <p:sldId id="302" r:id="rId24"/>
    <p:sldId id="300" r:id="rId25"/>
    <p:sldId id="301" r:id="rId26"/>
    <p:sldId id="305" r:id="rId27"/>
    <p:sldId id="306" r:id="rId28"/>
    <p:sldId id="307" r:id="rId29"/>
    <p:sldId id="290" r:id="rId30"/>
    <p:sldId id="283" r:id="rId31"/>
    <p:sldId id="260" r:id="rId32"/>
    <p:sldId id="303" r:id="rId33"/>
    <p:sldId id="272" r:id="rId34"/>
    <p:sldId id="299" r:id="rId35"/>
    <p:sldId id="317" r:id="rId36"/>
    <p:sldId id="324" r:id="rId37"/>
    <p:sldId id="325" r:id="rId38"/>
    <p:sldId id="326" r:id="rId39"/>
    <p:sldId id="258" r:id="rId40"/>
    <p:sldId id="259" r:id="rId41"/>
    <p:sldId id="257" r:id="rId42"/>
    <p:sldId id="278" r:id="rId43"/>
    <p:sldId id="280" r:id="rId44"/>
    <p:sldId id="279" r:id="rId45"/>
    <p:sldId id="282" r:id="rId46"/>
    <p:sldId id="304" r:id="rId47"/>
    <p:sldId id="266" r:id="rId48"/>
    <p:sldId id="328" r:id="rId49"/>
    <p:sldId id="275" r:id="rId50"/>
    <p:sldId id="329" r:id="rId51"/>
    <p:sldId id="330"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6600"/>
    <a:srgbClr val="EAEAEA"/>
    <a:srgbClr val="AFEDF3"/>
    <a:srgbClr val="9E0000"/>
    <a:srgbClr val="9B1EE0"/>
    <a:srgbClr val="FF3399"/>
    <a:srgbClr val="89BB4D"/>
    <a:srgbClr val="7221DD"/>
    <a:srgbClr val="E86F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73" autoAdjust="0"/>
    <p:restoredTop sz="94671" autoAdjust="0"/>
  </p:normalViewPr>
  <p:slideViewPr>
    <p:cSldViewPr>
      <p:cViewPr varScale="1">
        <p:scale>
          <a:sx n="115" d="100"/>
          <a:sy n="115" d="100"/>
        </p:scale>
        <p:origin x="1260" y="108"/>
      </p:cViewPr>
      <p:guideLst>
        <p:guide orient="horz" pos="2160"/>
        <p:guide pos="2880"/>
      </p:guideLst>
    </p:cSldViewPr>
  </p:slideViewPr>
  <p:outlineViewPr>
    <p:cViewPr>
      <p:scale>
        <a:sx n="33" d="100"/>
        <a:sy n="33" d="100"/>
      </p:scale>
      <p:origin x="0" y="4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EBE0ED-7242-4FE2-B7C3-97C45D1E65A4}" type="datetimeFigureOut">
              <a:rPr lang="en-US" smtClean="0"/>
              <a:pPr/>
              <a:t>1/14/2015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B6A69F-497D-4777-B084-072B5566A4C2}" type="slidenum">
              <a:rPr lang="en-US" smtClean="0"/>
              <a:pPr/>
              <a:t>‹#›</a:t>
            </a:fld>
            <a:endParaRPr lang="en-US" dirty="0"/>
          </a:p>
        </p:txBody>
      </p:sp>
    </p:spTree>
    <p:extLst>
      <p:ext uri="{BB962C8B-B14F-4D97-AF65-F5344CB8AC3E}">
        <p14:creationId xmlns:p14="http://schemas.microsoft.com/office/powerpoint/2010/main" val="262636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24EA6B-66B8-4419-972C-5B8077B5708D}" type="slidenum">
              <a:rPr lang="en-US" smtClean="0"/>
              <a:pPr/>
              <a:t>13</a:t>
            </a:fld>
            <a:endParaRPr lang="en-US" dirty="0"/>
          </a:p>
        </p:txBody>
      </p:sp>
    </p:spTree>
    <p:extLst>
      <p:ext uri="{BB962C8B-B14F-4D97-AF65-F5344CB8AC3E}">
        <p14:creationId xmlns:p14="http://schemas.microsoft.com/office/powerpoint/2010/main" val="150908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24EA6B-66B8-4419-972C-5B8077B5708D}" type="slidenum">
              <a:rPr lang="en-US" smtClean="0"/>
              <a:pPr/>
              <a:t>14</a:t>
            </a:fld>
            <a:endParaRPr lang="en-US" dirty="0"/>
          </a:p>
        </p:txBody>
      </p:sp>
    </p:spTree>
    <p:extLst>
      <p:ext uri="{BB962C8B-B14F-4D97-AF65-F5344CB8AC3E}">
        <p14:creationId xmlns:p14="http://schemas.microsoft.com/office/powerpoint/2010/main" val="3747611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24EA6B-66B8-4419-972C-5B8077B5708D}" type="slidenum">
              <a:rPr lang="en-US" smtClean="0"/>
              <a:pPr/>
              <a:t>15</a:t>
            </a:fld>
            <a:endParaRPr lang="en-US" dirty="0"/>
          </a:p>
        </p:txBody>
      </p:sp>
    </p:spTree>
    <p:extLst>
      <p:ext uri="{BB962C8B-B14F-4D97-AF65-F5344CB8AC3E}">
        <p14:creationId xmlns:p14="http://schemas.microsoft.com/office/powerpoint/2010/main" val="3154255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24EA6B-66B8-4419-972C-5B8077B5708D}" type="slidenum">
              <a:rPr lang="en-US" smtClean="0"/>
              <a:pPr/>
              <a:t>16</a:t>
            </a:fld>
            <a:endParaRPr lang="en-US" dirty="0"/>
          </a:p>
        </p:txBody>
      </p:sp>
    </p:spTree>
    <p:extLst>
      <p:ext uri="{BB962C8B-B14F-4D97-AF65-F5344CB8AC3E}">
        <p14:creationId xmlns:p14="http://schemas.microsoft.com/office/powerpoint/2010/main" val="4272748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24EA6B-66B8-4419-972C-5B8077B5708D}" type="slidenum">
              <a:rPr lang="en-US" smtClean="0"/>
              <a:pPr/>
              <a:t>17</a:t>
            </a:fld>
            <a:endParaRPr lang="en-US" dirty="0"/>
          </a:p>
        </p:txBody>
      </p:sp>
    </p:spTree>
    <p:extLst>
      <p:ext uri="{BB962C8B-B14F-4D97-AF65-F5344CB8AC3E}">
        <p14:creationId xmlns:p14="http://schemas.microsoft.com/office/powerpoint/2010/main" val="991529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41352A-319C-40F6-BBE2-2F397CAEA0CB}" type="datetimeFigureOut">
              <a:rPr lang="en-US" smtClean="0"/>
              <a:pPr/>
              <a:t>1/14/2015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9D4E8-5D20-4E33-A172-E5F71A7513C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41352A-319C-40F6-BBE2-2F397CAEA0CB}" type="datetimeFigureOut">
              <a:rPr lang="en-US" smtClean="0"/>
              <a:pPr/>
              <a:t>1/14/2015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9D4E8-5D20-4E33-A172-E5F71A7513C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41352A-319C-40F6-BBE2-2F397CAEA0CB}" type="datetimeFigureOut">
              <a:rPr lang="en-US" smtClean="0"/>
              <a:pPr/>
              <a:t>1/14/2015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9D4E8-5D20-4E33-A172-E5F71A7513C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41352A-319C-40F6-BBE2-2F397CAEA0CB}" type="datetimeFigureOut">
              <a:rPr lang="en-US" smtClean="0"/>
              <a:pPr/>
              <a:t>1/14/2015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9D4E8-5D20-4E33-A172-E5F71A7513C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41352A-319C-40F6-BBE2-2F397CAEA0CB}" type="datetimeFigureOut">
              <a:rPr lang="en-US" smtClean="0"/>
              <a:pPr/>
              <a:t>1/14/2015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9D4E8-5D20-4E33-A172-E5F71A7513C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41352A-319C-40F6-BBE2-2F397CAEA0CB}" type="datetimeFigureOut">
              <a:rPr lang="en-US" smtClean="0"/>
              <a:pPr/>
              <a:t>1/14/2015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A9D4E8-5D20-4E33-A172-E5F71A7513C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41352A-319C-40F6-BBE2-2F397CAEA0CB}" type="datetimeFigureOut">
              <a:rPr lang="en-US" smtClean="0"/>
              <a:pPr/>
              <a:t>1/14/2015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A9D4E8-5D20-4E33-A172-E5F71A7513C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41352A-319C-40F6-BBE2-2F397CAEA0CB}" type="datetimeFigureOut">
              <a:rPr lang="en-US" smtClean="0"/>
              <a:pPr/>
              <a:t>1/14/2015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A9D4E8-5D20-4E33-A172-E5F71A7513C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41352A-319C-40F6-BBE2-2F397CAEA0CB}" type="datetimeFigureOut">
              <a:rPr lang="en-US" smtClean="0"/>
              <a:pPr/>
              <a:t>1/14/2015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A9D4E8-5D20-4E33-A172-E5F71A7513C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41352A-319C-40F6-BBE2-2F397CAEA0CB}" type="datetimeFigureOut">
              <a:rPr lang="en-US" smtClean="0"/>
              <a:pPr/>
              <a:t>1/14/2015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A9D4E8-5D20-4E33-A172-E5F71A7513C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41352A-319C-40F6-BBE2-2F397CAEA0CB}" type="datetimeFigureOut">
              <a:rPr lang="en-US" smtClean="0"/>
              <a:pPr/>
              <a:t>1/14/2015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A9D4E8-5D20-4E33-A172-E5F71A7513C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41352A-319C-40F6-BBE2-2F397CAEA0CB}" type="datetimeFigureOut">
              <a:rPr lang="en-US" smtClean="0"/>
              <a:pPr/>
              <a:t>1/14/2015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A9D4E8-5D20-4E33-A172-E5F71A7513C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8.wmf"/></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49.jpeg"/><Relationship Id="rId2" Type="http://schemas.openxmlformats.org/officeDocument/2006/relationships/image" Target="../media/image40.jpeg"/><Relationship Id="rId1" Type="http://schemas.openxmlformats.org/officeDocument/2006/relationships/slideLayout" Target="../slideLayouts/slideLayout1.xml"/><Relationship Id="rId6" Type="http://schemas.openxmlformats.org/officeDocument/2006/relationships/image" Target="../media/image44.jpeg"/><Relationship Id="rId11" Type="http://schemas.openxmlformats.org/officeDocument/2006/relationships/image" Target="../media/image48.jpeg"/><Relationship Id="rId5" Type="http://schemas.openxmlformats.org/officeDocument/2006/relationships/image" Target="../media/image43.jpeg"/><Relationship Id="rId10" Type="http://schemas.openxmlformats.org/officeDocument/2006/relationships/image" Target="../media/image47.jpeg"/><Relationship Id="rId4" Type="http://schemas.openxmlformats.org/officeDocument/2006/relationships/image" Target="../media/image42.jpe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3.jpe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3.jpeg"/><Relationship Id="rId2" Type="http://schemas.openxmlformats.org/officeDocument/2006/relationships/image" Target="../media/image54.jpeg"/><Relationship Id="rId1" Type="http://schemas.openxmlformats.org/officeDocument/2006/relationships/slideLayout" Target="../slideLayouts/slideLayout1.xml"/><Relationship Id="rId6" Type="http://schemas.openxmlformats.org/officeDocument/2006/relationships/image" Target="../media/image58.jpeg"/><Relationship Id="rId11" Type="http://schemas.openxmlformats.org/officeDocument/2006/relationships/image" Target="../media/image62.jpeg"/><Relationship Id="rId5" Type="http://schemas.openxmlformats.org/officeDocument/2006/relationships/image" Target="../media/image57.jpeg"/><Relationship Id="rId10" Type="http://schemas.openxmlformats.org/officeDocument/2006/relationships/image" Target="../media/image4.png"/><Relationship Id="rId4" Type="http://schemas.openxmlformats.org/officeDocument/2006/relationships/image" Target="../media/image56.jpeg"/><Relationship Id="rId9" Type="http://schemas.openxmlformats.org/officeDocument/2006/relationships/image" Target="../media/image61.jpeg"/></Relationships>
</file>

<file path=ppt/slides/_rels/slide2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eg"/><Relationship Id="rId10" Type="http://schemas.openxmlformats.org/officeDocument/2006/relationships/image" Target="../media/image4.png"/><Relationship Id="rId4" Type="http://schemas.openxmlformats.org/officeDocument/2006/relationships/image" Target="../media/image66.jpeg"/><Relationship Id="rId9" Type="http://schemas.openxmlformats.org/officeDocument/2006/relationships/image" Target="../media/image71.jpeg"/></Relationships>
</file>

<file path=ppt/slides/_rels/slide23.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4.png"/><Relationship Id="rId3" Type="http://schemas.openxmlformats.org/officeDocument/2006/relationships/image" Target="../media/image73.jpeg"/><Relationship Id="rId7" Type="http://schemas.openxmlformats.org/officeDocument/2006/relationships/image" Target="../media/image77.jpeg"/><Relationship Id="rId12" Type="http://schemas.openxmlformats.org/officeDocument/2006/relationships/image" Target="../media/image82.jpeg"/><Relationship Id="rId2" Type="http://schemas.openxmlformats.org/officeDocument/2006/relationships/image" Target="../media/image72.jpeg"/><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png"/><Relationship Id="rId9" Type="http://schemas.openxmlformats.org/officeDocument/2006/relationships/image" Target="../media/image79.jpeg"/></Relationships>
</file>

<file path=ppt/slides/_rels/slide24.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3.png"/><Relationship Id="rId3" Type="http://schemas.openxmlformats.org/officeDocument/2006/relationships/image" Target="../media/image84.jpeg"/><Relationship Id="rId7" Type="http://schemas.openxmlformats.org/officeDocument/2006/relationships/image" Target="../media/image88.jpeg"/><Relationship Id="rId12" Type="http://schemas.openxmlformats.org/officeDocument/2006/relationships/image" Target="../media/image4.png"/><Relationship Id="rId2" Type="http://schemas.openxmlformats.org/officeDocument/2006/relationships/image" Target="../media/image83.jpeg"/><Relationship Id="rId1" Type="http://schemas.openxmlformats.org/officeDocument/2006/relationships/slideLayout" Target="../slideLayouts/slideLayout1.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s>
</file>

<file path=ppt/slides/_rels/slide25.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1.xml"/><Relationship Id="rId6" Type="http://schemas.openxmlformats.org/officeDocument/2006/relationships/image" Target="../media/image98.jpeg"/><Relationship Id="rId5" Type="http://schemas.openxmlformats.org/officeDocument/2006/relationships/image" Target="../media/image97.jpeg"/><Relationship Id="rId10" Type="http://schemas.openxmlformats.org/officeDocument/2006/relationships/image" Target="../media/image93.png"/><Relationship Id="rId4" Type="http://schemas.openxmlformats.org/officeDocument/2006/relationships/image" Target="../media/image96.jpeg"/><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image" Target="../media/image101.jpeg"/><Relationship Id="rId1" Type="http://schemas.openxmlformats.org/officeDocument/2006/relationships/slideLayout" Target="../slideLayouts/slideLayout1.xml"/><Relationship Id="rId6" Type="http://schemas.openxmlformats.org/officeDocument/2006/relationships/image" Target="../media/image105.jpeg"/><Relationship Id="rId11" Type="http://schemas.openxmlformats.org/officeDocument/2006/relationships/image" Target="../media/image4.png"/><Relationship Id="rId5" Type="http://schemas.openxmlformats.org/officeDocument/2006/relationships/image" Target="../media/image104.jpeg"/><Relationship Id="rId10" Type="http://schemas.openxmlformats.org/officeDocument/2006/relationships/image" Target="../media/image109.jpeg"/><Relationship Id="rId4" Type="http://schemas.openxmlformats.org/officeDocument/2006/relationships/image" Target="../media/image103.jpeg"/><Relationship Id="rId9" Type="http://schemas.openxmlformats.org/officeDocument/2006/relationships/image" Target="../media/image108.jpeg"/></Relationships>
</file>

<file path=ppt/slides/_rels/slide27.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12" Type="http://schemas.openxmlformats.org/officeDocument/2006/relationships/image" Target="../media/image4.png"/><Relationship Id="rId2" Type="http://schemas.openxmlformats.org/officeDocument/2006/relationships/image" Target="../media/image110.jpeg"/><Relationship Id="rId1" Type="http://schemas.openxmlformats.org/officeDocument/2006/relationships/slideLayout" Target="../slideLayouts/slideLayout1.xml"/><Relationship Id="rId6" Type="http://schemas.openxmlformats.org/officeDocument/2006/relationships/image" Target="../media/image114.jpeg"/><Relationship Id="rId11" Type="http://schemas.openxmlformats.org/officeDocument/2006/relationships/image" Target="../media/image119.jpeg"/><Relationship Id="rId5" Type="http://schemas.openxmlformats.org/officeDocument/2006/relationships/image" Target="../media/image113.jpeg"/><Relationship Id="rId10" Type="http://schemas.openxmlformats.org/officeDocument/2006/relationships/image" Target="../media/image118.jpeg"/><Relationship Id="rId4" Type="http://schemas.openxmlformats.org/officeDocument/2006/relationships/image" Target="../media/image112.jpeg"/><Relationship Id="rId9" Type="http://schemas.openxmlformats.org/officeDocument/2006/relationships/image" Target="../media/image117.jpeg"/></Relationships>
</file>

<file path=ppt/slides/_rels/slide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23.png"/><Relationship Id="rId4" Type="http://schemas.openxmlformats.org/officeDocument/2006/relationships/image" Target="../media/image122.jpeg"/></Relationships>
</file>

<file path=ppt/slides/_rels/slide29.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5.jpeg"/><Relationship Id="rId7" Type="http://schemas.openxmlformats.org/officeDocument/2006/relationships/image" Target="../media/image4.png"/><Relationship Id="rId2" Type="http://schemas.openxmlformats.org/officeDocument/2006/relationships/image" Target="../media/image124.jpeg"/><Relationship Id="rId1" Type="http://schemas.openxmlformats.org/officeDocument/2006/relationships/slideLayout" Target="../slideLayouts/slideLayout1.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 Id="rId9" Type="http://schemas.openxmlformats.org/officeDocument/2006/relationships/image" Target="../media/image13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gif"/><Relationship Id="rId7" Type="http://schemas.openxmlformats.org/officeDocument/2006/relationships/image" Target="../media/image136.png"/><Relationship Id="rId2" Type="http://schemas.openxmlformats.org/officeDocument/2006/relationships/image" Target="../media/image131.jpeg"/><Relationship Id="rId1" Type="http://schemas.openxmlformats.org/officeDocument/2006/relationships/slideLayout" Target="../slideLayouts/slideLayout1.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31.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0.jpeg"/><Relationship Id="rId7" Type="http://schemas.openxmlformats.org/officeDocument/2006/relationships/image" Target="../media/image142.jpeg"/><Relationship Id="rId2" Type="http://schemas.openxmlformats.org/officeDocument/2006/relationships/image" Target="../media/image138.jpeg"/><Relationship Id="rId1" Type="http://schemas.openxmlformats.org/officeDocument/2006/relationships/slideLayout" Target="../slideLayouts/slideLayout1.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 Id="rId9"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gif"/><Relationship Id="rId1" Type="http://schemas.openxmlformats.org/officeDocument/2006/relationships/slideLayout" Target="../slideLayouts/slideLayout1.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30.jpeg"/></Relationships>
</file>

<file path=ppt/slides/_rels/slide33.xml.rels><?xml version="1.0" encoding="UTF-8" standalone="yes"?>
<Relationships xmlns="http://schemas.openxmlformats.org/package/2006/relationships"><Relationship Id="rId3" Type="http://schemas.openxmlformats.org/officeDocument/2006/relationships/image" Target="../media/image149.jpeg"/><Relationship Id="rId7" Type="http://schemas.openxmlformats.org/officeDocument/2006/relationships/image" Target="../media/image152.jpeg"/><Relationship Id="rId2" Type="http://schemas.openxmlformats.org/officeDocument/2006/relationships/image" Target="../media/image148.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51.jpeg"/><Relationship Id="rId4" Type="http://schemas.openxmlformats.org/officeDocument/2006/relationships/image" Target="../media/image150.jpeg"/></Relationships>
</file>

<file path=ppt/slides/_rels/slide3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55.png"/><Relationship Id="rId4" Type="http://schemas.openxmlformats.org/officeDocument/2006/relationships/image" Target="../media/image149.jpeg"/></Relationships>
</file>

<file path=ppt/slides/_rels/slide3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58.gif"/></Relationships>
</file>

<file path=ppt/slides/_rels/slide36.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60.jpeg"/><Relationship Id="rId7" Type="http://schemas.openxmlformats.org/officeDocument/2006/relationships/image" Target="../media/image4.png"/><Relationship Id="rId2" Type="http://schemas.openxmlformats.org/officeDocument/2006/relationships/image" Target="../media/image159.jpeg"/><Relationship Id="rId1" Type="http://schemas.openxmlformats.org/officeDocument/2006/relationships/slideLayout" Target="../slideLayouts/slideLayout1.xml"/><Relationship Id="rId6" Type="http://schemas.openxmlformats.org/officeDocument/2006/relationships/image" Target="../media/image163.png"/><Relationship Id="rId11" Type="http://schemas.openxmlformats.org/officeDocument/2006/relationships/image" Target="../media/image167.jpeg"/><Relationship Id="rId5" Type="http://schemas.openxmlformats.org/officeDocument/2006/relationships/image" Target="../media/image162.jpeg"/><Relationship Id="rId10" Type="http://schemas.openxmlformats.org/officeDocument/2006/relationships/image" Target="../media/image166.jpeg"/><Relationship Id="rId4" Type="http://schemas.openxmlformats.org/officeDocument/2006/relationships/image" Target="../media/image161.jpeg"/><Relationship Id="rId9" Type="http://schemas.openxmlformats.org/officeDocument/2006/relationships/image" Target="../media/image165.png"/></Relationships>
</file>

<file path=ppt/slides/_rels/slide37.xml.rels><?xml version="1.0" encoding="UTF-8" standalone="yes"?>
<Relationships xmlns="http://schemas.openxmlformats.org/package/2006/relationships"><Relationship Id="rId8" Type="http://schemas.openxmlformats.org/officeDocument/2006/relationships/image" Target="../media/image174.jpeg"/><Relationship Id="rId13" Type="http://schemas.openxmlformats.org/officeDocument/2006/relationships/image" Target="../media/image178.png"/><Relationship Id="rId3" Type="http://schemas.openxmlformats.org/officeDocument/2006/relationships/image" Target="../media/image169.png"/><Relationship Id="rId7" Type="http://schemas.openxmlformats.org/officeDocument/2006/relationships/image" Target="../media/image173.png"/><Relationship Id="rId12" Type="http://schemas.openxmlformats.org/officeDocument/2006/relationships/image" Target="../media/image177.png"/><Relationship Id="rId2" Type="http://schemas.openxmlformats.org/officeDocument/2006/relationships/image" Target="../media/image168.png"/><Relationship Id="rId1" Type="http://schemas.openxmlformats.org/officeDocument/2006/relationships/slideLayout" Target="../slideLayouts/slideLayout1.xml"/><Relationship Id="rId6" Type="http://schemas.openxmlformats.org/officeDocument/2006/relationships/image" Target="../media/image172.png"/><Relationship Id="rId11" Type="http://schemas.openxmlformats.org/officeDocument/2006/relationships/image" Target="../media/image176.png"/><Relationship Id="rId5" Type="http://schemas.openxmlformats.org/officeDocument/2006/relationships/image" Target="../media/image171.png"/><Relationship Id="rId15" Type="http://schemas.openxmlformats.org/officeDocument/2006/relationships/image" Target="../media/image4.png"/><Relationship Id="rId10" Type="http://schemas.openxmlformats.org/officeDocument/2006/relationships/image" Target="../media/image175.png"/><Relationship Id="rId4" Type="http://schemas.openxmlformats.org/officeDocument/2006/relationships/image" Target="../media/image170.png"/><Relationship Id="rId9" Type="http://schemas.openxmlformats.org/officeDocument/2006/relationships/image" Target="../media/image167.jpeg"/><Relationship Id="rId14" Type="http://schemas.openxmlformats.org/officeDocument/2006/relationships/image" Target="../media/image179.png"/></Relationships>
</file>

<file path=ppt/slides/_rels/slide38.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190.jpeg"/><Relationship Id="rId18" Type="http://schemas.openxmlformats.org/officeDocument/2006/relationships/image" Target="../media/image4.png"/><Relationship Id="rId3" Type="http://schemas.openxmlformats.org/officeDocument/2006/relationships/image" Target="../media/image181.png"/><Relationship Id="rId7" Type="http://schemas.openxmlformats.org/officeDocument/2006/relationships/hyperlink" Target="http://bit.ly/PSwEvx" TargetMode="External"/><Relationship Id="rId12" Type="http://schemas.openxmlformats.org/officeDocument/2006/relationships/image" Target="../media/image189.jpeg"/><Relationship Id="rId17" Type="http://schemas.openxmlformats.org/officeDocument/2006/relationships/image" Target="../media/image194.jpeg"/><Relationship Id="rId2" Type="http://schemas.openxmlformats.org/officeDocument/2006/relationships/image" Target="../media/image180.jpeg"/><Relationship Id="rId16" Type="http://schemas.openxmlformats.org/officeDocument/2006/relationships/image" Target="../media/image193.png"/><Relationship Id="rId1" Type="http://schemas.openxmlformats.org/officeDocument/2006/relationships/slideLayout" Target="../slideLayouts/slideLayout1.xml"/><Relationship Id="rId6" Type="http://schemas.openxmlformats.org/officeDocument/2006/relationships/image" Target="../media/image184.png"/><Relationship Id="rId11" Type="http://schemas.openxmlformats.org/officeDocument/2006/relationships/image" Target="../media/image188.png"/><Relationship Id="rId5" Type="http://schemas.openxmlformats.org/officeDocument/2006/relationships/image" Target="../media/image183.jpeg"/><Relationship Id="rId15" Type="http://schemas.openxmlformats.org/officeDocument/2006/relationships/image" Target="../media/image192.png"/><Relationship Id="rId10" Type="http://schemas.openxmlformats.org/officeDocument/2006/relationships/image" Target="../media/image187.png"/><Relationship Id="rId4" Type="http://schemas.openxmlformats.org/officeDocument/2006/relationships/image" Target="../media/image182.gif"/><Relationship Id="rId9" Type="http://schemas.openxmlformats.org/officeDocument/2006/relationships/image" Target="../media/image186.png"/><Relationship Id="rId14" Type="http://schemas.openxmlformats.org/officeDocument/2006/relationships/image" Target="../media/image191.jpeg"/></Relationships>
</file>

<file path=ppt/slides/_rels/slide39.xml.rels><?xml version="1.0" encoding="UTF-8" standalone="yes"?>
<Relationships xmlns="http://schemas.openxmlformats.org/package/2006/relationships"><Relationship Id="rId8" Type="http://schemas.openxmlformats.org/officeDocument/2006/relationships/image" Target="../media/image201.jpeg"/><Relationship Id="rId3" Type="http://schemas.openxmlformats.org/officeDocument/2006/relationships/image" Target="../media/image196.jpeg"/><Relationship Id="rId7" Type="http://schemas.openxmlformats.org/officeDocument/2006/relationships/image" Target="../media/image200.jpeg"/><Relationship Id="rId2" Type="http://schemas.openxmlformats.org/officeDocument/2006/relationships/image" Target="../media/image195.png"/><Relationship Id="rId1" Type="http://schemas.openxmlformats.org/officeDocument/2006/relationships/slideLayout" Target="../slideLayouts/slideLayout1.xml"/><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197.jpe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208.jpeg"/><Relationship Id="rId3" Type="http://schemas.openxmlformats.org/officeDocument/2006/relationships/image" Target="../media/image203.png"/><Relationship Id="rId7" Type="http://schemas.openxmlformats.org/officeDocument/2006/relationships/image" Target="../media/image207.jpeg"/><Relationship Id="rId2" Type="http://schemas.openxmlformats.org/officeDocument/2006/relationships/image" Target="../media/image202.jpeg"/><Relationship Id="rId1" Type="http://schemas.openxmlformats.org/officeDocument/2006/relationships/slideLayout" Target="../slideLayouts/slideLayout1.xml"/><Relationship Id="rId6" Type="http://schemas.openxmlformats.org/officeDocument/2006/relationships/image" Target="../media/image206.png"/><Relationship Id="rId5" Type="http://schemas.openxmlformats.org/officeDocument/2006/relationships/image" Target="../media/image205.png"/><Relationship Id="rId10" Type="http://schemas.openxmlformats.org/officeDocument/2006/relationships/image" Target="../media/image4.png"/><Relationship Id="rId4" Type="http://schemas.openxmlformats.org/officeDocument/2006/relationships/image" Target="../media/image204.png"/><Relationship Id="rId9" Type="http://schemas.openxmlformats.org/officeDocument/2006/relationships/image" Target="../media/image209.jpeg"/></Relationships>
</file>

<file path=ppt/slides/_rels/slide4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7.xml"/><Relationship Id="rId6" Type="http://schemas.openxmlformats.org/officeDocument/2006/relationships/image" Target="../media/image214.jpeg"/><Relationship Id="rId5" Type="http://schemas.openxmlformats.org/officeDocument/2006/relationships/image" Target="../media/image213.jpeg"/><Relationship Id="rId4" Type="http://schemas.openxmlformats.org/officeDocument/2006/relationships/image" Target="../media/image212.jpeg"/></Relationships>
</file>

<file path=ppt/slides/_rels/slide42.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18.jpeg"/><Relationship Id="rId4" Type="http://schemas.openxmlformats.org/officeDocument/2006/relationships/image" Target="../media/image217.jpeg"/></Relationships>
</file>

<file path=ppt/slides/_rels/slide43.xml.rels><?xml version="1.0" encoding="UTF-8" standalone="yes"?>
<Relationships xmlns="http://schemas.openxmlformats.org/package/2006/relationships"><Relationship Id="rId8" Type="http://schemas.openxmlformats.org/officeDocument/2006/relationships/image" Target="../media/image224.jpeg"/><Relationship Id="rId13" Type="http://schemas.openxmlformats.org/officeDocument/2006/relationships/image" Target="../media/image229.jpeg"/><Relationship Id="rId3" Type="http://schemas.openxmlformats.org/officeDocument/2006/relationships/image" Target="../media/image219.jpeg"/><Relationship Id="rId7" Type="http://schemas.openxmlformats.org/officeDocument/2006/relationships/image" Target="../media/image223.jpeg"/><Relationship Id="rId12" Type="http://schemas.openxmlformats.org/officeDocument/2006/relationships/image" Target="../media/image228.jpeg"/><Relationship Id="rId2" Type="http://schemas.openxmlformats.org/officeDocument/2006/relationships/image" Target="../media/image215.jpeg"/><Relationship Id="rId1" Type="http://schemas.openxmlformats.org/officeDocument/2006/relationships/slideLayout" Target="../slideLayouts/slideLayout1.xml"/><Relationship Id="rId6" Type="http://schemas.openxmlformats.org/officeDocument/2006/relationships/image" Target="../media/image222.jpeg"/><Relationship Id="rId11" Type="http://schemas.openxmlformats.org/officeDocument/2006/relationships/image" Target="../media/image227.jpeg"/><Relationship Id="rId5" Type="http://schemas.openxmlformats.org/officeDocument/2006/relationships/image" Target="../media/image221.gif"/><Relationship Id="rId15" Type="http://schemas.openxmlformats.org/officeDocument/2006/relationships/image" Target="../media/image4.png"/><Relationship Id="rId10" Type="http://schemas.openxmlformats.org/officeDocument/2006/relationships/image" Target="../media/image226.jpeg"/><Relationship Id="rId4" Type="http://schemas.openxmlformats.org/officeDocument/2006/relationships/image" Target="../media/image220.jpeg"/><Relationship Id="rId9" Type="http://schemas.openxmlformats.org/officeDocument/2006/relationships/image" Target="../media/image225.jpeg"/><Relationship Id="rId14" Type="http://schemas.openxmlformats.org/officeDocument/2006/relationships/image" Target="../media/image230.png"/></Relationships>
</file>

<file path=ppt/slides/_rels/slide44.xml.rels><?xml version="1.0" encoding="UTF-8" standalone="yes"?>
<Relationships xmlns="http://schemas.openxmlformats.org/package/2006/relationships"><Relationship Id="rId8" Type="http://schemas.openxmlformats.org/officeDocument/2006/relationships/image" Target="../media/image236.jpeg"/><Relationship Id="rId13" Type="http://schemas.openxmlformats.org/officeDocument/2006/relationships/image" Target="../media/image241.jpeg"/><Relationship Id="rId3" Type="http://schemas.openxmlformats.org/officeDocument/2006/relationships/image" Target="../media/image4.png"/><Relationship Id="rId7" Type="http://schemas.openxmlformats.org/officeDocument/2006/relationships/image" Target="../media/image235.jpeg"/><Relationship Id="rId12" Type="http://schemas.openxmlformats.org/officeDocument/2006/relationships/image" Target="../media/image240.jpeg"/><Relationship Id="rId2" Type="http://schemas.openxmlformats.org/officeDocument/2006/relationships/image" Target="../media/image231.jpeg"/><Relationship Id="rId1" Type="http://schemas.openxmlformats.org/officeDocument/2006/relationships/slideLayout" Target="../slideLayouts/slideLayout1.xml"/><Relationship Id="rId6" Type="http://schemas.openxmlformats.org/officeDocument/2006/relationships/image" Target="../media/image234.jpeg"/><Relationship Id="rId11" Type="http://schemas.openxmlformats.org/officeDocument/2006/relationships/image" Target="../media/image239.jpeg"/><Relationship Id="rId5" Type="http://schemas.openxmlformats.org/officeDocument/2006/relationships/image" Target="../media/image233.jpeg"/><Relationship Id="rId10" Type="http://schemas.openxmlformats.org/officeDocument/2006/relationships/image" Target="../media/image238.jpeg"/><Relationship Id="rId4" Type="http://schemas.openxmlformats.org/officeDocument/2006/relationships/image" Target="../media/image232.jpeg"/><Relationship Id="rId9" Type="http://schemas.openxmlformats.org/officeDocument/2006/relationships/image" Target="../media/image237.jpeg"/></Relationships>
</file>

<file path=ppt/slides/_rels/slide45.xml.rels><?xml version="1.0" encoding="UTF-8" standalone="yes"?>
<Relationships xmlns="http://schemas.openxmlformats.org/package/2006/relationships"><Relationship Id="rId3" Type="http://schemas.openxmlformats.org/officeDocument/2006/relationships/image" Target="../media/image242.jpeg"/><Relationship Id="rId7" Type="http://schemas.openxmlformats.org/officeDocument/2006/relationships/image" Target="../media/image4.png"/><Relationship Id="rId2" Type="http://schemas.openxmlformats.org/officeDocument/2006/relationships/image" Target="../media/image231.jpeg"/><Relationship Id="rId1" Type="http://schemas.openxmlformats.org/officeDocument/2006/relationships/slideLayout" Target="../slideLayouts/slideLayout1.xml"/><Relationship Id="rId6" Type="http://schemas.openxmlformats.org/officeDocument/2006/relationships/image" Target="../media/image245.png"/><Relationship Id="rId5" Type="http://schemas.openxmlformats.org/officeDocument/2006/relationships/image" Target="../media/image244.jpeg"/><Relationship Id="rId4" Type="http://schemas.openxmlformats.org/officeDocument/2006/relationships/image" Target="../media/image243.jpe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251.jpeg"/><Relationship Id="rId3" Type="http://schemas.openxmlformats.org/officeDocument/2006/relationships/image" Target="../media/image4.png"/><Relationship Id="rId7" Type="http://schemas.openxmlformats.org/officeDocument/2006/relationships/image" Target="../media/image250.jpeg"/><Relationship Id="rId2" Type="http://schemas.openxmlformats.org/officeDocument/2006/relationships/image" Target="../media/image246.jpeg"/><Relationship Id="rId1" Type="http://schemas.openxmlformats.org/officeDocument/2006/relationships/slideLayout" Target="../slideLayouts/slideLayout1.xml"/><Relationship Id="rId6" Type="http://schemas.openxmlformats.org/officeDocument/2006/relationships/image" Target="../media/image249.jpeg"/><Relationship Id="rId5" Type="http://schemas.openxmlformats.org/officeDocument/2006/relationships/image" Target="../media/image248.jpeg"/><Relationship Id="rId10" Type="http://schemas.openxmlformats.org/officeDocument/2006/relationships/image" Target="../media/image253.jpeg"/><Relationship Id="rId4" Type="http://schemas.openxmlformats.org/officeDocument/2006/relationships/image" Target="../media/image247.jpeg"/><Relationship Id="rId9" Type="http://schemas.openxmlformats.org/officeDocument/2006/relationships/image" Target="../media/image252.jpe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6.jpeg"/><Relationship Id="rId1" Type="http://schemas.openxmlformats.org/officeDocument/2006/relationships/slideLayout" Target="../slideLayouts/slideLayout1.xml"/><Relationship Id="rId6" Type="http://schemas.openxmlformats.org/officeDocument/2006/relationships/hyperlink" Target="http://www.youtube.com/watch?v=MRuURW_UXfw" TargetMode="External"/><Relationship Id="rId5" Type="http://schemas.openxmlformats.org/officeDocument/2006/relationships/image" Target="../media/image255.png"/><Relationship Id="rId4" Type="http://schemas.openxmlformats.org/officeDocument/2006/relationships/image" Target="../media/image254.jpeg"/></Relationships>
</file>

<file path=ppt/slides/_rels/slide49.xml.rels><?xml version="1.0" encoding="UTF-8" standalone="yes"?>
<Relationships xmlns="http://schemas.openxmlformats.org/package/2006/relationships"><Relationship Id="rId8" Type="http://schemas.openxmlformats.org/officeDocument/2006/relationships/image" Target="../media/image261.jpeg"/><Relationship Id="rId3" Type="http://schemas.openxmlformats.org/officeDocument/2006/relationships/image" Target="../media/image256.jpeg"/><Relationship Id="rId7" Type="http://schemas.openxmlformats.org/officeDocument/2006/relationships/image" Target="../media/image260.png"/><Relationship Id="rId2" Type="http://schemas.openxmlformats.org/officeDocument/2006/relationships/image" Target="../media/image246.jpeg"/><Relationship Id="rId1" Type="http://schemas.openxmlformats.org/officeDocument/2006/relationships/slideLayout" Target="../slideLayouts/slideLayout1.xml"/><Relationship Id="rId6" Type="http://schemas.openxmlformats.org/officeDocument/2006/relationships/image" Target="../media/image259.jpeg"/><Relationship Id="rId5" Type="http://schemas.openxmlformats.org/officeDocument/2006/relationships/image" Target="../media/image258.jpeg"/><Relationship Id="rId4" Type="http://schemas.openxmlformats.org/officeDocument/2006/relationships/image" Target="../media/image257.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265.jpeg"/><Relationship Id="rId13" Type="http://schemas.openxmlformats.org/officeDocument/2006/relationships/image" Target="../media/image270.jpeg"/><Relationship Id="rId3" Type="http://schemas.openxmlformats.org/officeDocument/2006/relationships/image" Target="../media/image259.jpeg"/><Relationship Id="rId7" Type="http://schemas.openxmlformats.org/officeDocument/2006/relationships/image" Target="../media/image264.png"/><Relationship Id="rId12" Type="http://schemas.openxmlformats.org/officeDocument/2006/relationships/image" Target="../media/image269.jpeg"/><Relationship Id="rId17" Type="http://schemas.openxmlformats.org/officeDocument/2006/relationships/image" Target="../media/image274.png"/><Relationship Id="rId2" Type="http://schemas.openxmlformats.org/officeDocument/2006/relationships/image" Target="../media/image246.jpeg"/><Relationship Id="rId16" Type="http://schemas.openxmlformats.org/officeDocument/2006/relationships/image" Target="../media/image273.jpeg"/><Relationship Id="rId1" Type="http://schemas.openxmlformats.org/officeDocument/2006/relationships/slideLayout" Target="../slideLayouts/slideLayout1.xml"/><Relationship Id="rId6" Type="http://schemas.openxmlformats.org/officeDocument/2006/relationships/image" Target="../media/image263.jpeg"/><Relationship Id="rId11" Type="http://schemas.openxmlformats.org/officeDocument/2006/relationships/image" Target="../media/image268.jpeg"/><Relationship Id="rId5" Type="http://schemas.openxmlformats.org/officeDocument/2006/relationships/image" Target="../media/image262.png"/><Relationship Id="rId15" Type="http://schemas.openxmlformats.org/officeDocument/2006/relationships/image" Target="../media/image272.png"/><Relationship Id="rId10" Type="http://schemas.openxmlformats.org/officeDocument/2006/relationships/image" Target="../media/image267.png"/><Relationship Id="rId4" Type="http://schemas.openxmlformats.org/officeDocument/2006/relationships/image" Target="../media/image4.png"/><Relationship Id="rId9" Type="http://schemas.openxmlformats.org/officeDocument/2006/relationships/image" Target="../media/image266.jpeg"/><Relationship Id="rId14" Type="http://schemas.openxmlformats.org/officeDocument/2006/relationships/image" Target="../media/image271.jpe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6.jpeg"/><Relationship Id="rId1" Type="http://schemas.openxmlformats.org/officeDocument/2006/relationships/slideLayout" Target="../slideLayouts/slideLayout1.xml"/><Relationship Id="rId4" Type="http://schemas.openxmlformats.org/officeDocument/2006/relationships/image" Target="../media/image275.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202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0"/>
            <a:ext cx="9144000" cy="1447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2286000" y="420469"/>
            <a:ext cx="6858000" cy="646331"/>
          </a:xfrm>
          <a:prstGeom prst="rect">
            <a:avLst/>
          </a:prstGeom>
          <a:noFill/>
        </p:spPr>
        <p:txBody>
          <a:bodyPr wrap="square" rtlCol="0">
            <a:spAutoFit/>
          </a:bodyPr>
          <a:lstStyle/>
          <a:p>
            <a:pPr algn="ctr"/>
            <a:r>
              <a:rPr lang="en-US" sz="3600" dirty="0" smtClean="0">
                <a:solidFill>
                  <a:schemeClr val="bg1"/>
                </a:solidFill>
                <a:latin typeface="Berlin Sans FB Demi" pitchFamily="34" charset="0"/>
              </a:rPr>
              <a:t>Brain Development of Infants</a:t>
            </a:r>
            <a:endParaRPr lang="en-US" sz="3600" dirty="0">
              <a:solidFill>
                <a:schemeClr val="bg1"/>
              </a:solidFill>
              <a:latin typeface="Berlin Sans FB Demi" pitchFamily="34" charset="0"/>
            </a:endParaRPr>
          </a:p>
        </p:txBody>
      </p:sp>
      <p:pic>
        <p:nvPicPr>
          <p:cNvPr id="65538" name="Picture 2" descr="http://www.earlyedgecalifornia.org/assets/images/charts/brain-development-large.jpg"/>
          <p:cNvPicPr>
            <a:picLocks noChangeAspect="1" noChangeArrowheads="1"/>
          </p:cNvPicPr>
          <p:nvPr/>
        </p:nvPicPr>
        <p:blipFill>
          <a:blip r:embed="rId2" cstate="print"/>
          <a:srcRect/>
          <a:stretch>
            <a:fillRect/>
          </a:stretch>
        </p:blipFill>
        <p:spPr bwMode="auto">
          <a:xfrm>
            <a:off x="2746665" y="1905000"/>
            <a:ext cx="5940135" cy="4348866"/>
          </a:xfrm>
          <a:prstGeom prst="rect">
            <a:avLst/>
          </a:prstGeom>
          <a:noFill/>
        </p:spPr>
      </p:pic>
      <p:grpSp>
        <p:nvGrpSpPr>
          <p:cNvPr id="40" name="Group 8"/>
          <p:cNvGrpSpPr/>
          <p:nvPr/>
        </p:nvGrpSpPr>
        <p:grpSpPr>
          <a:xfrm>
            <a:off x="-152400" y="-76200"/>
            <a:ext cx="2438400" cy="7010400"/>
            <a:chOff x="-152400" y="-76200"/>
            <a:chExt cx="2590800" cy="7010400"/>
          </a:xfrm>
        </p:grpSpPr>
        <p:sp>
          <p:nvSpPr>
            <p:cNvPr id="41" name="Rectangle 40"/>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
            <p:cNvPicPr>
              <a:picLocks noChangeAspect="1" noChangeArrowheads="1"/>
            </p:cNvPicPr>
            <p:nvPr/>
          </p:nvPicPr>
          <p:blipFill>
            <a:blip r:embed="rId3"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59" name="TextBox 58"/>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60" name="TextBox 59"/>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63" name="TextBox 62"/>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65" name="Oval 64"/>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67" name="Oval 66"/>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74" name="Oval 73"/>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77" name="Oval 76"/>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81" name="Oval 80"/>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83" name="Oval 82"/>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84" name="Oval 83"/>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clrChange>
              <a:clrFrom>
                <a:srgbClr val="FFFFFF"/>
              </a:clrFrom>
              <a:clrTo>
                <a:srgbClr val="FFFFFF">
                  <a:alpha val="0"/>
                </a:srgbClr>
              </a:clrTo>
            </a:clrChange>
          </a:blip>
          <a:srcRect t="2344"/>
          <a:stretch>
            <a:fillRect/>
          </a:stretch>
        </p:blipFill>
        <p:spPr bwMode="auto">
          <a:xfrm>
            <a:off x="228600" y="2590800"/>
            <a:ext cx="2162304" cy="4114800"/>
          </a:xfrm>
          <a:prstGeom prst="rect">
            <a:avLst/>
          </a:prstGeom>
          <a:noFill/>
          <a:ln w="9525" algn="in">
            <a:noFill/>
            <a:miter lim="800000"/>
            <a:headEnd/>
            <a:tailEnd/>
          </a:ln>
          <a:effectLst/>
        </p:spPr>
      </p:pic>
      <p:sp>
        <p:nvSpPr>
          <p:cNvPr id="13" name="TextBox 12"/>
          <p:cNvSpPr txBox="1"/>
          <p:nvPr/>
        </p:nvSpPr>
        <p:spPr>
          <a:xfrm>
            <a:off x="609600" y="127337"/>
            <a:ext cx="1219200" cy="1015663"/>
          </a:xfrm>
          <a:prstGeom prst="rect">
            <a:avLst/>
          </a:prstGeom>
          <a:noFill/>
        </p:spPr>
        <p:txBody>
          <a:bodyPr wrap="square" rtlCol="0">
            <a:spAutoFit/>
          </a:bodyPr>
          <a:lstStyle/>
          <a:p>
            <a:pPr algn="ctr"/>
            <a:r>
              <a:rPr lang="en-US" sz="6000" dirty="0" smtClean="0">
                <a:solidFill>
                  <a:srgbClr val="01A192"/>
                </a:solidFill>
                <a:effectLst>
                  <a:glow rad="63500">
                    <a:schemeClr val="accent5">
                      <a:satMod val="175000"/>
                      <a:alpha val="40000"/>
                    </a:schemeClr>
                  </a:glow>
                </a:effectLst>
                <a:latin typeface="Birch Std" pitchFamily="66" charset="0"/>
              </a:rPr>
              <a:t>fizz</a:t>
            </a:r>
            <a:endParaRPr lang="en-US" sz="6000" dirty="0">
              <a:solidFill>
                <a:srgbClr val="01A192"/>
              </a:solidFill>
              <a:effectLst>
                <a:glow rad="63500">
                  <a:schemeClr val="accent5">
                    <a:satMod val="175000"/>
                    <a:alpha val="40000"/>
                  </a:schemeClr>
                </a:glow>
              </a:effectLst>
              <a:latin typeface="Birch Std" pitchFamily="66" charset="0"/>
            </a:endParaRPr>
          </a:p>
        </p:txBody>
      </p:sp>
      <p:sp>
        <p:nvSpPr>
          <p:cNvPr id="14" name="TextBox 13"/>
          <p:cNvSpPr txBox="1"/>
          <p:nvPr/>
        </p:nvSpPr>
        <p:spPr>
          <a:xfrm>
            <a:off x="304800" y="1447800"/>
            <a:ext cx="1905000" cy="1200329"/>
          </a:xfrm>
          <a:prstGeom prst="rect">
            <a:avLst/>
          </a:prstGeom>
          <a:noFill/>
        </p:spPr>
        <p:txBody>
          <a:bodyPr wrap="square" rtlCol="0">
            <a:spAutoFit/>
          </a:bodyPr>
          <a:lstStyle/>
          <a:p>
            <a:pPr algn="ctr"/>
            <a:r>
              <a:rPr lang="en-US" sz="7200" dirty="0" smtClean="0">
                <a:solidFill>
                  <a:schemeClr val="accent3">
                    <a:lumMod val="75000"/>
                  </a:schemeClr>
                </a:solidFill>
                <a:effectLst>
                  <a:innerShdw blurRad="63500" dist="50800" dir="13500000">
                    <a:prstClr val="black">
                      <a:alpha val="50000"/>
                    </a:prstClr>
                  </a:innerShdw>
                </a:effectLst>
                <a:latin typeface="Birch Std" pitchFamily="66" charset="0"/>
              </a:rPr>
              <a:t>READ!</a:t>
            </a:r>
            <a:endParaRPr lang="en-US" sz="7200" dirty="0">
              <a:solidFill>
                <a:schemeClr val="accent3">
                  <a:lumMod val="75000"/>
                </a:schemeClr>
              </a:solidFill>
              <a:effectLst>
                <a:innerShdw blurRad="63500" dist="50800" dir="13500000">
                  <a:prstClr val="black">
                    <a:alpha val="50000"/>
                  </a:prstClr>
                </a:innerShdw>
              </a:effectLst>
              <a:latin typeface="Birch Std" pitchFamily="66" charset="0"/>
            </a:endParaRPr>
          </a:p>
        </p:txBody>
      </p:sp>
      <p:sp>
        <p:nvSpPr>
          <p:cNvPr id="15" name="TextBox 14"/>
          <p:cNvSpPr txBox="1"/>
          <p:nvPr/>
        </p:nvSpPr>
        <p:spPr>
          <a:xfrm>
            <a:off x="76200" y="845403"/>
            <a:ext cx="2438400" cy="830997"/>
          </a:xfrm>
          <a:prstGeom prst="rect">
            <a:avLst/>
          </a:prstGeom>
          <a:noFill/>
        </p:spPr>
        <p:txBody>
          <a:bodyPr wrap="square" rtlCol="0">
            <a:spAutoFit/>
            <a:scene3d>
              <a:camera prst="perspectiveRight"/>
              <a:lightRig rig="threePt" dir="t"/>
            </a:scene3d>
            <a:sp3d extrusionH="57150">
              <a:bevelT w="38100" h="38100"/>
            </a:sp3d>
          </a:bodyPr>
          <a:lstStyle/>
          <a:p>
            <a:pPr algn="ctr"/>
            <a:r>
              <a:rPr lang="en-US" sz="4800" dirty="0" smtClean="0">
                <a:solidFill>
                  <a:srgbClr val="D33BF1"/>
                </a:solidFill>
                <a:latin typeface="Berlin Sans FB Demi" pitchFamily="34" charset="0"/>
              </a:rPr>
              <a:t>BOOM</a:t>
            </a:r>
            <a:endParaRPr lang="en-US" sz="4800" dirty="0">
              <a:solidFill>
                <a:srgbClr val="D33BF1"/>
              </a:solidFill>
              <a:latin typeface="Berlin Sans FB Demi" pitchFamily="34" charset="0"/>
            </a:endParaRPr>
          </a:p>
        </p:txBody>
      </p:sp>
      <p:sp>
        <p:nvSpPr>
          <p:cNvPr id="11" name="Rectangle 10"/>
          <p:cNvSpPr/>
          <p:nvPr/>
        </p:nvSpPr>
        <p:spPr>
          <a:xfrm>
            <a:off x="2438400" y="0"/>
            <a:ext cx="6705600" cy="1447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4996" name="Picture 4" descr="http://www.emphasisallmine.typepad.com/.a/6a00e5508eeefd88330120a67792a8970b-500wi"/>
          <p:cNvPicPr>
            <a:picLocks noChangeAspect="1" noChangeArrowheads="1"/>
          </p:cNvPicPr>
          <p:nvPr/>
        </p:nvPicPr>
        <p:blipFill>
          <a:blip r:embed="rId3" cstate="print"/>
          <a:srcRect/>
          <a:stretch>
            <a:fillRect/>
          </a:stretch>
        </p:blipFill>
        <p:spPr bwMode="auto">
          <a:xfrm>
            <a:off x="6400800" y="4067175"/>
            <a:ext cx="2571750" cy="2790825"/>
          </a:xfrm>
          <a:prstGeom prst="rect">
            <a:avLst/>
          </a:prstGeom>
          <a:noFill/>
        </p:spPr>
      </p:pic>
      <p:sp>
        <p:nvSpPr>
          <p:cNvPr id="18" name="TextBox 17"/>
          <p:cNvSpPr txBox="1"/>
          <p:nvPr/>
        </p:nvSpPr>
        <p:spPr>
          <a:xfrm>
            <a:off x="2438400" y="95071"/>
            <a:ext cx="6705600" cy="1200329"/>
          </a:xfrm>
          <a:prstGeom prst="rect">
            <a:avLst/>
          </a:prstGeom>
          <a:noFill/>
        </p:spPr>
        <p:txBody>
          <a:bodyPr wrap="square" rtlCol="0">
            <a:spAutoFit/>
          </a:bodyPr>
          <a:lstStyle/>
          <a:p>
            <a:pPr algn="ctr"/>
            <a:r>
              <a:rPr lang="en-US" sz="3600" dirty="0" smtClean="0">
                <a:solidFill>
                  <a:schemeClr val="bg1"/>
                </a:solidFill>
                <a:latin typeface="Berlin Sans FB Demi" pitchFamily="34" charset="0"/>
              </a:rPr>
              <a:t>The Wonder of Science</a:t>
            </a:r>
          </a:p>
          <a:p>
            <a:pPr algn="ctr"/>
            <a:r>
              <a:rPr lang="en-US" sz="2000" dirty="0" smtClean="0">
                <a:solidFill>
                  <a:schemeClr val="bg1"/>
                </a:solidFill>
                <a:latin typeface="Berlin Sans FB" pitchFamily="34" charset="0"/>
              </a:rPr>
              <a:t>For the</a:t>
            </a:r>
            <a:r>
              <a:rPr lang="en-US" sz="3600" dirty="0" smtClean="0">
                <a:solidFill>
                  <a:schemeClr val="bg1"/>
                </a:solidFill>
                <a:latin typeface="Berlin Sans FB" pitchFamily="34" charset="0"/>
              </a:rPr>
              <a:t> Young </a:t>
            </a:r>
            <a:r>
              <a:rPr lang="en-US" sz="2000" dirty="0" smtClean="0">
                <a:solidFill>
                  <a:schemeClr val="bg1"/>
                </a:solidFill>
                <a:latin typeface="Berlin Sans FB" pitchFamily="34" charset="0"/>
              </a:rPr>
              <a:t>and</a:t>
            </a:r>
            <a:r>
              <a:rPr lang="en-US" sz="3600" dirty="0" smtClean="0">
                <a:solidFill>
                  <a:schemeClr val="bg1"/>
                </a:solidFill>
                <a:latin typeface="Berlin Sans FB" pitchFamily="34" charset="0"/>
              </a:rPr>
              <a:t> Old: </a:t>
            </a:r>
            <a:endParaRPr lang="en-US" sz="3600" dirty="0">
              <a:solidFill>
                <a:schemeClr val="bg1"/>
              </a:solidFill>
              <a:latin typeface="Berlin Sans FB" pitchFamily="34" charset="0"/>
            </a:endParaRPr>
          </a:p>
        </p:txBody>
      </p:sp>
      <p:grpSp>
        <p:nvGrpSpPr>
          <p:cNvPr id="19" name="Group 8"/>
          <p:cNvGrpSpPr/>
          <p:nvPr/>
        </p:nvGrpSpPr>
        <p:grpSpPr>
          <a:xfrm>
            <a:off x="-152400" y="-76200"/>
            <a:ext cx="2590800" cy="7010400"/>
            <a:chOff x="-152400" y="-76200"/>
            <a:chExt cx="2590800" cy="7010400"/>
          </a:xfrm>
        </p:grpSpPr>
        <p:sp>
          <p:nvSpPr>
            <p:cNvPr id="20" name="Rectangle 19"/>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5"/>
            <p:cNvPicPr>
              <a:picLocks noChangeAspect="1" noChangeArrowheads="1"/>
            </p:cNvPicPr>
            <p:nvPr/>
          </p:nvPicPr>
          <p:blipFill>
            <a:blip r:embed="rId2"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2" name="TextBox 21"/>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23" name="TextBox 22"/>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24" name="TextBox 23"/>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5" name="Oval 24"/>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6" name="Oval 25"/>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0" name="Oval 29"/>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31" name="Oval 30"/>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33" name="Oval 32"/>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34" name="Oval 33"/>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5" name="Oval 34"/>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pic>
        <p:nvPicPr>
          <p:cNvPr id="44040" name="Picture 8" descr="http://cdn.womensunitedonline.com/pregnancyandbaby/articles/2008/05/cell-parts-for-babies.jpg"/>
          <p:cNvPicPr>
            <a:picLocks noChangeAspect="1" noChangeArrowheads="1"/>
          </p:cNvPicPr>
          <p:nvPr/>
        </p:nvPicPr>
        <p:blipFill>
          <a:blip r:embed="rId4" cstate="print"/>
          <a:srcRect l="13715" r="13143"/>
          <a:stretch>
            <a:fillRect/>
          </a:stretch>
        </p:blipFill>
        <p:spPr bwMode="auto">
          <a:xfrm>
            <a:off x="6647689" y="1295400"/>
            <a:ext cx="2053916" cy="2808088"/>
          </a:xfrm>
          <a:prstGeom prst="rect">
            <a:avLst/>
          </a:prstGeom>
          <a:noFill/>
          <a:ln>
            <a:solidFill>
              <a:schemeClr val="bg1">
                <a:lumMod val="75000"/>
              </a:schemeClr>
            </a:solidFill>
          </a:ln>
        </p:spPr>
      </p:pic>
      <p:pic>
        <p:nvPicPr>
          <p:cNvPr id="37" name="Picture 10" descr="http://elainestirling.files.wordpress.com/2012/12/flashcards1.jpg?w=529"/>
          <p:cNvPicPr>
            <a:picLocks noChangeAspect="1" noChangeArrowheads="1"/>
          </p:cNvPicPr>
          <p:nvPr/>
        </p:nvPicPr>
        <p:blipFill>
          <a:blip r:embed="rId5" cstate="print"/>
          <a:srcRect r="80521" b="50000"/>
          <a:stretch>
            <a:fillRect/>
          </a:stretch>
        </p:blipFill>
        <p:spPr bwMode="auto">
          <a:xfrm>
            <a:off x="4876800" y="1905000"/>
            <a:ext cx="1349376" cy="1905000"/>
          </a:xfrm>
          <a:prstGeom prst="rect">
            <a:avLst/>
          </a:prstGeom>
          <a:noFill/>
        </p:spPr>
      </p:pic>
      <p:pic>
        <p:nvPicPr>
          <p:cNvPr id="38" name="Picture 10" descr="http://elainestirling.files.wordpress.com/2012/12/flashcards1.jpg?w=529"/>
          <p:cNvPicPr>
            <a:picLocks noChangeAspect="1" noChangeArrowheads="1"/>
          </p:cNvPicPr>
          <p:nvPr/>
        </p:nvPicPr>
        <p:blipFill>
          <a:blip r:embed="rId5" cstate="print"/>
          <a:srcRect l="40377" r="39544" b="49206"/>
          <a:stretch>
            <a:fillRect/>
          </a:stretch>
        </p:blipFill>
        <p:spPr bwMode="auto">
          <a:xfrm>
            <a:off x="4648200" y="4343400"/>
            <a:ext cx="1423988" cy="1981200"/>
          </a:xfrm>
          <a:prstGeom prst="rect">
            <a:avLst/>
          </a:prstGeom>
          <a:noFill/>
        </p:spPr>
      </p:pic>
      <p:pic>
        <p:nvPicPr>
          <p:cNvPr id="39" name="Picture 10" descr="http://elainestirling.files.wordpress.com/2012/12/flashcards1.jpg?w=529"/>
          <p:cNvPicPr>
            <a:picLocks noChangeAspect="1" noChangeArrowheads="1"/>
          </p:cNvPicPr>
          <p:nvPr/>
        </p:nvPicPr>
        <p:blipFill>
          <a:blip r:embed="rId5" cstate="print"/>
          <a:srcRect l="80051" t="49315"/>
          <a:stretch>
            <a:fillRect/>
          </a:stretch>
        </p:blipFill>
        <p:spPr bwMode="auto">
          <a:xfrm>
            <a:off x="2667000" y="4983284"/>
            <a:ext cx="1177964" cy="1646116"/>
          </a:xfrm>
          <a:prstGeom prst="rect">
            <a:avLst/>
          </a:prstGeom>
          <a:noFill/>
        </p:spPr>
      </p:pic>
      <p:pic>
        <p:nvPicPr>
          <p:cNvPr id="40" name="Picture 10" descr="http://elainestirling.files.wordpress.com/2012/12/flashcards1.jpg?w=529"/>
          <p:cNvPicPr>
            <a:picLocks noChangeAspect="1" noChangeArrowheads="1"/>
          </p:cNvPicPr>
          <p:nvPr/>
        </p:nvPicPr>
        <p:blipFill>
          <a:blip r:embed="rId5" cstate="print"/>
          <a:srcRect l="80051" b="49315"/>
          <a:stretch>
            <a:fillRect/>
          </a:stretch>
        </p:blipFill>
        <p:spPr bwMode="auto">
          <a:xfrm>
            <a:off x="2743200" y="2076956"/>
            <a:ext cx="1676400" cy="234264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866900" y="4191000"/>
            <a:ext cx="7277100" cy="266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2286000" y="4617184"/>
            <a:ext cx="5753100" cy="1631216"/>
          </a:xfrm>
          <a:prstGeom prst="rect">
            <a:avLst/>
          </a:prstGeom>
          <a:noFill/>
        </p:spPr>
        <p:txBody>
          <a:bodyPr wrap="square">
            <a:spAutoFit/>
          </a:bodyPr>
          <a:lstStyle/>
          <a:p>
            <a:r>
              <a:rPr lang="en-US" sz="2000" dirty="0" smtClean="0">
                <a:solidFill>
                  <a:schemeClr val="bg1"/>
                </a:solidFill>
                <a:latin typeface="Berlin Sans FB" pitchFamily="34" charset="0"/>
              </a:rPr>
              <a:t>Rods and cones are special cells that process light. </a:t>
            </a:r>
          </a:p>
          <a:p>
            <a:r>
              <a:rPr lang="en-US" sz="2000" dirty="0" smtClean="0">
                <a:solidFill>
                  <a:schemeClr val="bg1"/>
                </a:solidFill>
                <a:latin typeface="Berlin Sans FB" pitchFamily="34" charset="0"/>
              </a:rPr>
              <a:t>Rods and cones are extremely small. In fact, there </a:t>
            </a:r>
          </a:p>
          <a:p>
            <a:r>
              <a:rPr lang="en-US" sz="2000" dirty="0" smtClean="0">
                <a:solidFill>
                  <a:schemeClr val="bg1"/>
                </a:solidFill>
                <a:latin typeface="Berlin Sans FB" pitchFamily="34" charset="0"/>
              </a:rPr>
              <a:t>are about 120 million rods and 7 million cones in </a:t>
            </a:r>
          </a:p>
          <a:p>
            <a:r>
              <a:rPr lang="en-US" sz="2000" dirty="0" smtClean="0">
                <a:solidFill>
                  <a:schemeClr val="bg1"/>
                </a:solidFill>
                <a:latin typeface="Berlin Sans FB" pitchFamily="34" charset="0"/>
              </a:rPr>
              <a:t>each eye! Rods help us see black, white, and shades </a:t>
            </a:r>
          </a:p>
          <a:p>
            <a:r>
              <a:rPr lang="en-US" sz="2000" dirty="0" smtClean="0">
                <a:solidFill>
                  <a:schemeClr val="bg1"/>
                </a:solidFill>
                <a:latin typeface="Berlin Sans FB" pitchFamily="34" charset="0"/>
              </a:rPr>
              <a:t>of grey, while cones help us see millions of </a:t>
            </a:r>
            <a:r>
              <a:rPr lang="en-US" sz="2000" dirty="0">
                <a:solidFill>
                  <a:schemeClr val="bg1"/>
                </a:solidFill>
                <a:latin typeface="Berlin Sans FB" pitchFamily="34" charset="0"/>
              </a:rPr>
              <a:t>c</a:t>
            </a:r>
            <a:r>
              <a:rPr lang="en-US" sz="2000" dirty="0" smtClean="0">
                <a:solidFill>
                  <a:schemeClr val="bg1"/>
                </a:solidFill>
                <a:latin typeface="Berlin Sans FB" pitchFamily="34" charset="0"/>
              </a:rPr>
              <a:t>olors!</a:t>
            </a:r>
          </a:p>
        </p:txBody>
      </p:sp>
      <p:pic>
        <p:nvPicPr>
          <p:cNvPr id="30" name="Picture 7"/>
          <p:cNvPicPr>
            <a:picLocks noChangeAspect="1" noChangeArrowheads="1"/>
          </p:cNvPicPr>
          <p:nvPr/>
        </p:nvPicPr>
        <p:blipFill>
          <a:blip r:embed="rId2" cstate="print"/>
          <a:srcRect/>
          <a:stretch>
            <a:fillRect/>
          </a:stretch>
        </p:blipFill>
        <p:spPr bwMode="auto">
          <a:xfrm>
            <a:off x="7924800" y="4356457"/>
            <a:ext cx="1085915" cy="2336086"/>
          </a:xfrm>
          <a:prstGeom prst="rect">
            <a:avLst/>
          </a:prstGeom>
          <a:noFill/>
          <a:ln w="9525">
            <a:noFill/>
            <a:miter lim="800000"/>
            <a:headEnd/>
            <a:tailEnd/>
          </a:ln>
        </p:spPr>
      </p:pic>
      <p:grpSp>
        <p:nvGrpSpPr>
          <p:cNvPr id="2" name="Group 5"/>
          <p:cNvGrpSpPr/>
          <p:nvPr/>
        </p:nvGrpSpPr>
        <p:grpSpPr>
          <a:xfrm>
            <a:off x="2286000" y="990600"/>
            <a:ext cx="6477000" cy="2971800"/>
            <a:chOff x="1609707" y="419100"/>
            <a:chExt cx="7458093" cy="3543300"/>
          </a:xfrm>
        </p:grpSpPr>
        <p:sp>
          <p:nvSpPr>
            <p:cNvPr id="3" name="Isosceles Triangle 2"/>
            <p:cNvSpPr/>
            <p:nvPr/>
          </p:nvSpPr>
          <p:spPr>
            <a:xfrm rot="5098864">
              <a:off x="2338541" y="1395342"/>
              <a:ext cx="1038040" cy="2158610"/>
            </a:xfrm>
            <a:prstGeom prst="triangle">
              <a:avLst>
                <a:gd name="adj" fmla="val 46760"/>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nvGrpSpPr>
            <p:cNvPr id="4" name="Group 19"/>
            <p:cNvGrpSpPr/>
            <p:nvPr/>
          </p:nvGrpSpPr>
          <p:grpSpPr>
            <a:xfrm>
              <a:off x="2373742" y="419100"/>
              <a:ext cx="6694058" cy="3543300"/>
              <a:chOff x="1916542" y="1560195"/>
              <a:chExt cx="6694058" cy="3543300"/>
            </a:xfrm>
          </p:grpSpPr>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2175" y="1560195"/>
                <a:ext cx="6448425"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5562600" y="1828802"/>
                <a:ext cx="942186" cy="403661"/>
              </a:xfrm>
              <a:prstGeom prst="rect">
                <a:avLst/>
              </a:prstGeom>
              <a:solidFill>
                <a:schemeClr val="bg1"/>
              </a:solidFill>
            </p:spPr>
            <p:txBody>
              <a:bodyPr wrap="square" rtlCol="0">
                <a:spAutoFit/>
              </a:bodyPr>
              <a:lstStyle/>
              <a:p>
                <a:r>
                  <a:rPr lang="en-US" sz="1600" dirty="0" smtClean="0">
                    <a:latin typeface="Berlin Sans FB" pitchFamily="34" charset="0"/>
                  </a:rPr>
                  <a:t>retina</a:t>
                </a:r>
                <a:endParaRPr lang="en-US" sz="1600" dirty="0">
                  <a:latin typeface="Berlin Sans FB" pitchFamily="34" charset="0"/>
                </a:endParaRPr>
              </a:p>
            </p:txBody>
          </p:sp>
          <p:sp>
            <p:nvSpPr>
              <p:cNvPr id="21" name="TextBox 20"/>
              <p:cNvSpPr txBox="1"/>
              <p:nvPr/>
            </p:nvSpPr>
            <p:spPr>
              <a:xfrm>
                <a:off x="2057400" y="2328446"/>
                <a:ext cx="1022479" cy="336649"/>
              </a:xfrm>
              <a:prstGeom prst="rect">
                <a:avLst/>
              </a:prstGeom>
              <a:solidFill>
                <a:schemeClr val="bg1"/>
              </a:solidFill>
            </p:spPr>
            <p:txBody>
              <a:bodyPr wrap="square" rtlCol="0">
                <a:spAutoFit/>
              </a:bodyPr>
              <a:lstStyle/>
              <a:p>
                <a:r>
                  <a:rPr lang="en-US" sz="1600" dirty="0" smtClean="0">
                    <a:latin typeface="Berlin Sans FB" pitchFamily="34" charset="0"/>
                  </a:rPr>
                  <a:t>cornea</a:t>
                </a:r>
                <a:endParaRPr lang="en-US" sz="1600" dirty="0">
                  <a:latin typeface="Berlin Sans FB" pitchFamily="34" charset="0"/>
                </a:endParaRPr>
              </a:p>
            </p:txBody>
          </p:sp>
          <p:sp>
            <p:nvSpPr>
              <p:cNvPr id="22" name="TextBox 21"/>
              <p:cNvSpPr txBox="1"/>
              <p:nvPr/>
            </p:nvSpPr>
            <p:spPr>
              <a:xfrm>
                <a:off x="5562600" y="4495800"/>
                <a:ext cx="1219200" cy="338554"/>
              </a:xfrm>
              <a:prstGeom prst="rect">
                <a:avLst/>
              </a:prstGeom>
              <a:solidFill>
                <a:schemeClr val="bg1"/>
              </a:solidFill>
            </p:spPr>
            <p:txBody>
              <a:bodyPr wrap="square" rtlCol="0">
                <a:spAutoFit/>
              </a:bodyPr>
              <a:lstStyle/>
              <a:p>
                <a:r>
                  <a:rPr lang="en-US" sz="1600" dirty="0">
                    <a:latin typeface="Berlin Sans FB" pitchFamily="34" charset="0"/>
                  </a:rPr>
                  <a:t>o</a:t>
                </a:r>
                <a:r>
                  <a:rPr lang="en-US" sz="1600" dirty="0" smtClean="0">
                    <a:latin typeface="Berlin Sans FB" pitchFamily="34" charset="0"/>
                  </a:rPr>
                  <a:t>ptic nerve</a:t>
                </a:r>
                <a:endParaRPr lang="en-US" sz="1600" dirty="0">
                  <a:latin typeface="Berlin Sans FB" pitchFamily="34" charset="0"/>
                </a:endParaRPr>
              </a:p>
            </p:txBody>
          </p:sp>
          <p:sp>
            <p:nvSpPr>
              <p:cNvPr id="23" name="TextBox 22"/>
              <p:cNvSpPr txBox="1"/>
              <p:nvPr/>
            </p:nvSpPr>
            <p:spPr>
              <a:xfrm>
                <a:off x="2514600" y="4648202"/>
                <a:ext cx="919206" cy="403661"/>
              </a:xfrm>
              <a:prstGeom prst="rect">
                <a:avLst/>
              </a:prstGeom>
              <a:solidFill>
                <a:schemeClr val="bg1"/>
              </a:solidFill>
            </p:spPr>
            <p:txBody>
              <a:bodyPr wrap="square" rtlCol="0">
                <a:spAutoFit/>
              </a:bodyPr>
              <a:lstStyle/>
              <a:p>
                <a:r>
                  <a:rPr lang="en-US" sz="1600" dirty="0" smtClean="0">
                    <a:latin typeface="Berlin Sans FB" pitchFamily="34" charset="0"/>
                  </a:rPr>
                  <a:t>iris</a:t>
                </a:r>
                <a:endParaRPr lang="en-US" sz="1600" dirty="0">
                  <a:latin typeface="Berlin Sans FB" pitchFamily="34" charset="0"/>
                </a:endParaRPr>
              </a:p>
            </p:txBody>
          </p:sp>
          <p:sp>
            <p:nvSpPr>
              <p:cNvPr id="24" name="TextBox 23"/>
              <p:cNvSpPr txBox="1"/>
              <p:nvPr/>
            </p:nvSpPr>
            <p:spPr>
              <a:xfrm>
                <a:off x="2133600" y="4267200"/>
                <a:ext cx="611085" cy="338554"/>
              </a:xfrm>
              <a:prstGeom prst="rect">
                <a:avLst/>
              </a:prstGeom>
              <a:solidFill>
                <a:schemeClr val="bg1"/>
              </a:solidFill>
            </p:spPr>
            <p:txBody>
              <a:bodyPr wrap="square" rtlCol="0">
                <a:spAutoFit/>
              </a:bodyPr>
              <a:lstStyle/>
              <a:p>
                <a:r>
                  <a:rPr lang="en-US" sz="1600" dirty="0" smtClean="0">
                    <a:latin typeface="Berlin Sans FB" pitchFamily="34" charset="0"/>
                  </a:rPr>
                  <a:t>lens</a:t>
                </a:r>
                <a:endParaRPr lang="en-US" sz="1600" dirty="0">
                  <a:latin typeface="Berlin Sans FB" pitchFamily="34" charset="0"/>
                </a:endParaRPr>
              </a:p>
            </p:txBody>
          </p:sp>
          <p:sp>
            <p:nvSpPr>
              <p:cNvPr id="19" name="Rectangle 18"/>
              <p:cNvSpPr/>
              <p:nvPr/>
            </p:nvSpPr>
            <p:spPr>
              <a:xfrm rot="16200000">
                <a:off x="2152299" y="3329716"/>
                <a:ext cx="457200" cy="350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5" name="TextBox 24"/>
              <p:cNvSpPr txBox="1"/>
              <p:nvPr/>
            </p:nvSpPr>
            <p:spPr>
              <a:xfrm>
                <a:off x="1916542" y="3286418"/>
                <a:ext cx="815326" cy="403661"/>
              </a:xfrm>
              <a:prstGeom prst="rect">
                <a:avLst/>
              </a:prstGeom>
              <a:noFill/>
            </p:spPr>
            <p:txBody>
              <a:bodyPr wrap="square" rtlCol="0">
                <a:spAutoFit/>
              </a:bodyPr>
              <a:lstStyle/>
              <a:p>
                <a:r>
                  <a:rPr lang="en-US" sz="1600" dirty="0" smtClean="0">
                    <a:latin typeface="Berlin Sans FB" pitchFamily="34" charset="0"/>
                  </a:rPr>
                  <a:t>pupil</a:t>
                </a:r>
                <a:endParaRPr lang="en-US" sz="1600" dirty="0">
                  <a:latin typeface="Berlin Sans FB" pitchFamily="34" charset="0"/>
                </a:endParaRPr>
              </a:p>
            </p:txBody>
          </p:sp>
        </p:grpSp>
        <p:sp>
          <p:nvSpPr>
            <p:cNvPr id="18" name="Isosceles Triangle 17"/>
            <p:cNvSpPr/>
            <p:nvPr/>
          </p:nvSpPr>
          <p:spPr>
            <a:xfrm rot="15933384">
              <a:off x="4906090" y="394156"/>
              <a:ext cx="1386095" cy="3555946"/>
            </a:xfrm>
            <a:prstGeom prst="triangle">
              <a:avLst>
                <a:gd name="adj" fmla="val 46760"/>
              </a:avLst>
            </a:prstGeom>
            <a:solidFill>
              <a:srgbClr val="FFFF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28" name="Picture 5" descr="C:\Users\childrens.TUSCALOOSA-LIBR\AppData\Local\Microsoft\Windows\Temporary Internet Files\Content.IE5\8AAT9ORX\MC90003892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5800707" y="1704235"/>
              <a:ext cx="600093" cy="93578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childrens.TUSCALOOSA-LIBR\AppData\Local\Microsoft\Windows\Temporary Internet Files\Content.IE5\8AAT9ORX\MC90003892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9707" y="2133600"/>
              <a:ext cx="600093" cy="93578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2252653" y="191869"/>
            <a:ext cx="6891347" cy="646331"/>
          </a:xfrm>
          <a:prstGeom prst="rect">
            <a:avLst/>
          </a:prstGeom>
          <a:noFill/>
        </p:spPr>
        <p:txBody>
          <a:bodyPr wrap="square" rtlCol="0">
            <a:spAutoFit/>
          </a:bodyPr>
          <a:lstStyle/>
          <a:p>
            <a:pPr algn="ctr"/>
            <a:r>
              <a:rPr lang="en-US" sz="3600" dirty="0" smtClean="0">
                <a:latin typeface="Berlin Sans FB Demi" pitchFamily="34" charset="0"/>
              </a:rPr>
              <a:t>The Science of Seeing:</a:t>
            </a:r>
            <a:endParaRPr lang="en-US" sz="3600" dirty="0">
              <a:latin typeface="Berlin Sans FB Demi" pitchFamily="34" charset="0"/>
            </a:endParaRPr>
          </a:p>
        </p:txBody>
      </p:sp>
      <p:grpSp>
        <p:nvGrpSpPr>
          <p:cNvPr id="27" name="Group 8"/>
          <p:cNvGrpSpPr/>
          <p:nvPr/>
        </p:nvGrpSpPr>
        <p:grpSpPr>
          <a:xfrm>
            <a:off x="-152400" y="-76200"/>
            <a:ext cx="2438400" cy="7010400"/>
            <a:chOff x="-152400" y="-76200"/>
            <a:chExt cx="2590800" cy="7010400"/>
          </a:xfrm>
        </p:grpSpPr>
        <p:sp>
          <p:nvSpPr>
            <p:cNvPr id="38" name="Rectangle 37"/>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5"/>
            <p:cNvPicPr>
              <a:picLocks noChangeAspect="1" noChangeArrowheads="1"/>
            </p:cNvPicPr>
            <p:nvPr/>
          </p:nvPicPr>
          <p:blipFill>
            <a:blip r:embed="rId5"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40" name="TextBox 39"/>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41" name="TextBox 40"/>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42" name="TextBox 41"/>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43" name="Oval 42"/>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44" name="Oval 43"/>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48" name="Oval 47"/>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49" name="Oval 48"/>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51" name="Oval 50"/>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52" name="Oval 51"/>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53" name="Oval 52"/>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extLst>
      <p:ext uri="{BB962C8B-B14F-4D97-AF65-F5344CB8AC3E}">
        <p14:creationId xmlns:p14="http://schemas.microsoft.com/office/powerpoint/2010/main" val="25869842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5029200"/>
            <a:ext cx="6553200" cy="1569660"/>
          </a:xfrm>
          <a:prstGeom prst="rect">
            <a:avLst/>
          </a:prstGeom>
          <a:noFill/>
        </p:spPr>
        <p:txBody>
          <a:bodyPr wrap="square" rtlCol="0">
            <a:spAutoFit/>
          </a:bodyPr>
          <a:lstStyle/>
          <a:p>
            <a:pPr algn="ctr"/>
            <a:r>
              <a:rPr lang="en-US" sz="2400" dirty="0" smtClean="0">
                <a:latin typeface="Berlin Sans FB Demi" pitchFamily="34" charset="0"/>
              </a:rPr>
              <a:t>All babies are born color-blind. To a newborn, the world looks black and white. Around four months of age is when our cones begin to develop and allow us to see in color!</a:t>
            </a:r>
            <a:endParaRPr lang="en-US" sz="2400" dirty="0">
              <a:latin typeface="Berlin Sans FB Demi"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0902" y="838200"/>
            <a:ext cx="6168298"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8"/>
          <p:cNvGrpSpPr/>
          <p:nvPr/>
        </p:nvGrpSpPr>
        <p:grpSpPr>
          <a:xfrm>
            <a:off x="-152400" y="-76200"/>
            <a:ext cx="2590800" cy="7010400"/>
            <a:chOff x="-152400" y="-76200"/>
            <a:chExt cx="2590800" cy="7010400"/>
          </a:xfrm>
        </p:grpSpPr>
        <p:sp>
          <p:nvSpPr>
            <p:cNvPr id="12" name="Rectangle 11"/>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5"/>
            <p:cNvPicPr>
              <a:picLocks noChangeAspect="1" noChangeArrowheads="1"/>
            </p:cNvPicPr>
            <p:nvPr/>
          </p:nvPicPr>
          <p:blipFill>
            <a:blip r:embed="rId4"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14" name="TextBox 13"/>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15" name="TextBox 14"/>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16" name="TextBox 15"/>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17" name="Oval 16"/>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18" name="Oval 17"/>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22" name="Oval 21"/>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23" name="Oval 22"/>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25" name="Oval 24"/>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26" name="Oval 25"/>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7" name="Oval 26"/>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extLst>
      <p:ext uri="{BB962C8B-B14F-4D97-AF65-F5344CB8AC3E}">
        <p14:creationId xmlns:p14="http://schemas.microsoft.com/office/powerpoint/2010/main" val="40975299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990600"/>
            <a:ext cx="3373463" cy="3279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38400" y="5352871"/>
            <a:ext cx="6705600" cy="1200329"/>
          </a:xfrm>
          <a:prstGeom prst="rect">
            <a:avLst/>
          </a:prstGeom>
          <a:noFill/>
        </p:spPr>
        <p:txBody>
          <a:bodyPr wrap="square" rtlCol="0">
            <a:spAutoFit/>
          </a:bodyPr>
          <a:lstStyle/>
          <a:p>
            <a:pPr algn="ctr"/>
            <a:r>
              <a:rPr lang="en-US" sz="2400" dirty="0" smtClean="0">
                <a:latin typeface="Berlin Sans FB Demi" pitchFamily="34" charset="0"/>
              </a:rPr>
              <a:t>Infants, as well as people with red, green color-blindness, cannot see a number hidden in these dots. Can you? What number do you see?</a:t>
            </a:r>
            <a:endParaRPr lang="en-US" sz="2400" dirty="0">
              <a:latin typeface="Berlin Sans FB Demi" pitchFamily="34" charset="0"/>
            </a:endParaRPr>
          </a:p>
        </p:txBody>
      </p:sp>
      <p:grpSp>
        <p:nvGrpSpPr>
          <p:cNvPr id="12" name="Group 8"/>
          <p:cNvGrpSpPr/>
          <p:nvPr/>
        </p:nvGrpSpPr>
        <p:grpSpPr>
          <a:xfrm>
            <a:off x="-152400" y="-76200"/>
            <a:ext cx="2590800" cy="7010400"/>
            <a:chOff x="-152400" y="-76200"/>
            <a:chExt cx="2590800" cy="7010400"/>
          </a:xfrm>
        </p:grpSpPr>
        <p:sp>
          <p:nvSpPr>
            <p:cNvPr id="13" name="Rectangle 12"/>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5"/>
            <p:cNvPicPr>
              <a:picLocks noChangeAspect="1" noChangeArrowheads="1"/>
            </p:cNvPicPr>
            <p:nvPr/>
          </p:nvPicPr>
          <p:blipFill>
            <a:blip r:embed="rId4"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15" name="TextBox 14"/>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16" name="TextBox 15"/>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17" name="TextBox 16"/>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18" name="Oval 17"/>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19" name="Oval 18"/>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23" name="Oval 22"/>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24" name="Oval 23"/>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26" name="Oval 25"/>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27" name="Oval 26"/>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8" name="Oval 27"/>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extLst>
      <p:ext uri="{BB962C8B-B14F-4D97-AF65-F5344CB8AC3E}">
        <p14:creationId xmlns:p14="http://schemas.microsoft.com/office/powerpoint/2010/main" val="23944415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0645" y="1524000"/>
            <a:ext cx="298215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38400" y="5105400"/>
            <a:ext cx="6477000" cy="1200329"/>
          </a:xfrm>
          <a:prstGeom prst="rect">
            <a:avLst/>
          </a:prstGeom>
          <a:noFill/>
        </p:spPr>
        <p:txBody>
          <a:bodyPr wrap="square" rtlCol="0">
            <a:spAutoFit/>
          </a:bodyPr>
          <a:lstStyle/>
          <a:p>
            <a:pPr algn="ctr"/>
            <a:r>
              <a:rPr lang="en-US" sz="2400" dirty="0" smtClean="0">
                <a:latin typeface="Berlin Sans FB Demi" pitchFamily="34" charset="0"/>
              </a:rPr>
              <a:t>How about now?</a:t>
            </a:r>
          </a:p>
          <a:p>
            <a:pPr algn="ctr"/>
            <a:r>
              <a:rPr lang="en-US" sz="2400" dirty="0" smtClean="0">
                <a:latin typeface="Berlin Sans FB Demi" pitchFamily="34" charset="0"/>
              </a:rPr>
              <a:t>If you are red, green color-blind, </a:t>
            </a:r>
          </a:p>
          <a:p>
            <a:pPr algn="ctr"/>
            <a:r>
              <a:rPr lang="en-US" sz="2400" dirty="0" smtClean="0">
                <a:latin typeface="Berlin Sans FB Demi" pitchFamily="34" charset="0"/>
              </a:rPr>
              <a:t>you will see  the number 3 instead of 8.</a:t>
            </a:r>
            <a:endParaRPr lang="en-US" sz="2400" dirty="0">
              <a:latin typeface="Berlin Sans FB Demi" pitchFamily="34" charset="0"/>
            </a:endParaRPr>
          </a:p>
        </p:txBody>
      </p:sp>
      <p:grpSp>
        <p:nvGrpSpPr>
          <p:cNvPr id="11" name="Group 8"/>
          <p:cNvGrpSpPr/>
          <p:nvPr/>
        </p:nvGrpSpPr>
        <p:grpSpPr>
          <a:xfrm>
            <a:off x="-152400" y="-76200"/>
            <a:ext cx="2590800" cy="7010400"/>
            <a:chOff x="-152400" y="-76200"/>
            <a:chExt cx="2590800" cy="7010400"/>
          </a:xfrm>
        </p:grpSpPr>
        <p:sp>
          <p:nvSpPr>
            <p:cNvPr id="12" name="Rectangle 11"/>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5"/>
            <p:cNvPicPr>
              <a:picLocks noChangeAspect="1" noChangeArrowheads="1"/>
            </p:cNvPicPr>
            <p:nvPr/>
          </p:nvPicPr>
          <p:blipFill>
            <a:blip r:embed="rId4"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14" name="TextBox 13"/>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15" name="TextBox 14"/>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16" name="TextBox 15"/>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17" name="Oval 16"/>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18" name="Oval 17"/>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22" name="Oval 21"/>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23" name="Oval 22"/>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25" name="Oval 24"/>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26" name="Oval 25"/>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7" name="Oval 26"/>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extLst>
      <p:ext uri="{BB962C8B-B14F-4D97-AF65-F5344CB8AC3E}">
        <p14:creationId xmlns:p14="http://schemas.microsoft.com/office/powerpoint/2010/main" val="26899730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crassparenting.com/wordpress/wp-content/uploads/2012/10/look-look.jpg"/>
          <p:cNvPicPr>
            <a:picLocks noChangeAspect="1" noChangeArrowheads="1"/>
          </p:cNvPicPr>
          <p:nvPr/>
        </p:nvPicPr>
        <p:blipFill>
          <a:blip r:embed="rId3" cstate="print"/>
          <a:srcRect/>
          <a:stretch>
            <a:fillRect/>
          </a:stretch>
        </p:blipFill>
        <p:spPr bwMode="auto">
          <a:xfrm>
            <a:off x="2590800" y="3581400"/>
            <a:ext cx="2895600" cy="2901403"/>
          </a:xfrm>
          <a:prstGeom prst="rect">
            <a:avLst/>
          </a:prstGeom>
          <a:noFill/>
          <a:ln>
            <a:solidFill>
              <a:schemeClr val="tx1"/>
            </a:solidFill>
          </a:ln>
        </p:spPr>
      </p:pic>
      <p:pic>
        <p:nvPicPr>
          <p:cNvPr id="50178" name="Picture 2" descr="http://thumbs4.ebaystatic.com/m/m9y_RdzKpmo6Eor_BkWD6PA/140.jpg"/>
          <p:cNvPicPr>
            <a:picLocks noChangeAspect="1" noChangeArrowheads="1"/>
          </p:cNvPicPr>
          <p:nvPr/>
        </p:nvPicPr>
        <p:blipFill>
          <a:blip r:embed="rId4" cstate="print"/>
          <a:srcRect/>
          <a:stretch>
            <a:fillRect/>
          </a:stretch>
        </p:blipFill>
        <p:spPr bwMode="auto">
          <a:xfrm>
            <a:off x="5791200" y="3505200"/>
            <a:ext cx="1409700" cy="1409701"/>
          </a:xfrm>
          <a:prstGeom prst="rect">
            <a:avLst/>
          </a:prstGeom>
          <a:noFill/>
          <a:ln>
            <a:solidFill>
              <a:schemeClr val="tx1"/>
            </a:solidFill>
          </a:ln>
        </p:spPr>
      </p:pic>
      <p:pic>
        <p:nvPicPr>
          <p:cNvPr id="50180" name="Picture 4" descr="http://www.harpercollinschildrens.com/harperchildrensImages/isbn/large/3/9780061172113.jpg"/>
          <p:cNvPicPr>
            <a:picLocks noChangeAspect="1" noChangeArrowheads="1"/>
          </p:cNvPicPr>
          <p:nvPr/>
        </p:nvPicPr>
        <p:blipFill>
          <a:blip r:embed="rId5" cstate="print"/>
          <a:srcRect/>
          <a:stretch>
            <a:fillRect/>
          </a:stretch>
        </p:blipFill>
        <p:spPr bwMode="auto">
          <a:xfrm>
            <a:off x="7467600" y="1828800"/>
            <a:ext cx="1447800" cy="1447800"/>
          </a:xfrm>
          <a:prstGeom prst="rect">
            <a:avLst/>
          </a:prstGeom>
          <a:noFill/>
          <a:ln>
            <a:solidFill>
              <a:schemeClr val="tx1"/>
            </a:solidFill>
          </a:ln>
        </p:spPr>
      </p:pic>
      <p:pic>
        <p:nvPicPr>
          <p:cNvPr id="50182" name="Picture 6" descr="http://greenwillowblog.com/wp-content/uploads/2010/07/Black-White-baby-Greenwillow.jpg"/>
          <p:cNvPicPr>
            <a:picLocks noChangeAspect="1" noChangeArrowheads="1"/>
          </p:cNvPicPr>
          <p:nvPr/>
        </p:nvPicPr>
        <p:blipFill>
          <a:blip r:embed="rId6" cstate="print"/>
          <a:srcRect l="9137" r="21687"/>
          <a:stretch>
            <a:fillRect/>
          </a:stretch>
        </p:blipFill>
        <p:spPr bwMode="auto">
          <a:xfrm>
            <a:off x="2590800" y="457200"/>
            <a:ext cx="2895600" cy="2895600"/>
          </a:xfrm>
          <a:prstGeom prst="rect">
            <a:avLst/>
          </a:prstGeom>
          <a:noFill/>
        </p:spPr>
      </p:pic>
      <p:pic>
        <p:nvPicPr>
          <p:cNvPr id="23" name="Picture 7" descr="C:\Users\Kayla\Downloads\202834_GRPS.jpg"/>
          <p:cNvPicPr>
            <a:picLocks noChangeAspect="1" noChangeArrowheads="1"/>
          </p:cNvPicPr>
          <p:nvPr/>
        </p:nvPicPr>
        <p:blipFill>
          <a:blip r:embed="rId7" cstate="print"/>
          <a:srcRect l="5894" t="51170" r="55209" b="6189"/>
          <a:stretch>
            <a:fillRect/>
          </a:stretch>
        </p:blipFill>
        <p:spPr bwMode="auto">
          <a:xfrm>
            <a:off x="5791200" y="76200"/>
            <a:ext cx="1447800" cy="1535545"/>
          </a:xfrm>
          <a:prstGeom prst="rect">
            <a:avLst/>
          </a:prstGeom>
          <a:noFill/>
        </p:spPr>
      </p:pic>
      <p:pic>
        <p:nvPicPr>
          <p:cNvPr id="24" name="Picture 7" descr="C:\Users\Kayla\Downloads\202834_GRPS.jpg"/>
          <p:cNvPicPr>
            <a:picLocks noChangeAspect="1" noChangeArrowheads="1"/>
          </p:cNvPicPr>
          <p:nvPr/>
        </p:nvPicPr>
        <p:blipFill>
          <a:blip r:embed="rId7" cstate="print"/>
          <a:srcRect l="53042" t="51170" r="5704" b="6189"/>
          <a:stretch>
            <a:fillRect/>
          </a:stretch>
        </p:blipFill>
        <p:spPr bwMode="auto">
          <a:xfrm>
            <a:off x="7467600" y="5105400"/>
            <a:ext cx="1447800" cy="1447800"/>
          </a:xfrm>
          <a:prstGeom prst="rect">
            <a:avLst/>
          </a:prstGeom>
          <a:noFill/>
          <a:ln>
            <a:solidFill>
              <a:schemeClr val="tx1"/>
            </a:solidFill>
          </a:ln>
        </p:spPr>
      </p:pic>
      <p:pic>
        <p:nvPicPr>
          <p:cNvPr id="25" name="Picture 7" descr="C:\Users\Kayla\Downloads\202834_GRPS.jpg"/>
          <p:cNvPicPr>
            <a:picLocks noChangeAspect="1" noChangeArrowheads="1"/>
          </p:cNvPicPr>
          <p:nvPr/>
        </p:nvPicPr>
        <p:blipFill>
          <a:blip r:embed="rId7" cstate="print"/>
          <a:srcRect l="5893" t="6092" r="54031" b="52485"/>
          <a:stretch>
            <a:fillRect/>
          </a:stretch>
        </p:blipFill>
        <p:spPr bwMode="auto">
          <a:xfrm>
            <a:off x="7467600" y="152400"/>
            <a:ext cx="1447800" cy="1447800"/>
          </a:xfrm>
          <a:prstGeom prst="rect">
            <a:avLst/>
          </a:prstGeom>
          <a:noFill/>
          <a:ln>
            <a:solidFill>
              <a:schemeClr val="tx1"/>
            </a:solidFill>
          </a:ln>
        </p:spPr>
      </p:pic>
      <p:pic>
        <p:nvPicPr>
          <p:cNvPr id="26" name="Picture 7" descr="C:\Users\Kayla\Downloads\202834_GRPS.jpg"/>
          <p:cNvPicPr>
            <a:picLocks noChangeAspect="1" noChangeArrowheads="1"/>
          </p:cNvPicPr>
          <p:nvPr/>
        </p:nvPicPr>
        <p:blipFill>
          <a:blip r:embed="rId7" cstate="print"/>
          <a:srcRect l="53041" t="6092" r="6882" b="52485"/>
          <a:stretch>
            <a:fillRect/>
          </a:stretch>
        </p:blipFill>
        <p:spPr bwMode="auto">
          <a:xfrm>
            <a:off x="7467600" y="3505200"/>
            <a:ext cx="1447800" cy="1447800"/>
          </a:xfrm>
          <a:prstGeom prst="rect">
            <a:avLst/>
          </a:prstGeom>
          <a:noFill/>
        </p:spPr>
      </p:pic>
      <p:pic>
        <p:nvPicPr>
          <p:cNvPr id="50185" name="Picture 9" descr="http://i.ebayimg.com/t/Hello-Animals-Smriti-Prasadam-2010-Board-Book/00/$T2eC16VHJGoE9nuQfe2QBRW7-+67!!~~_35.JPG"/>
          <p:cNvPicPr>
            <a:picLocks noChangeAspect="1" noChangeArrowheads="1"/>
          </p:cNvPicPr>
          <p:nvPr/>
        </p:nvPicPr>
        <p:blipFill>
          <a:blip r:embed="rId8" cstate="print"/>
          <a:srcRect/>
          <a:stretch>
            <a:fillRect/>
          </a:stretch>
        </p:blipFill>
        <p:spPr bwMode="auto">
          <a:xfrm>
            <a:off x="5791200" y="5029200"/>
            <a:ext cx="1447800" cy="1447800"/>
          </a:xfrm>
          <a:prstGeom prst="rect">
            <a:avLst/>
          </a:prstGeom>
          <a:noFill/>
        </p:spPr>
      </p:pic>
      <p:pic>
        <p:nvPicPr>
          <p:cNvPr id="50187" name="Picture 11" descr="http://childrensandteensbookconnection.files.wordpress.com/2010/10/bugs.jpg"/>
          <p:cNvPicPr>
            <a:picLocks noChangeAspect="1" noChangeArrowheads="1"/>
          </p:cNvPicPr>
          <p:nvPr/>
        </p:nvPicPr>
        <p:blipFill>
          <a:blip r:embed="rId9" cstate="print"/>
          <a:srcRect/>
          <a:stretch>
            <a:fillRect/>
          </a:stretch>
        </p:blipFill>
        <p:spPr bwMode="auto">
          <a:xfrm>
            <a:off x="5791200" y="1752600"/>
            <a:ext cx="1447800" cy="1447801"/>
          </a:xfrm>
          <a:prstGeom prst="rect">
            <a:avLst/>
          </a:prstGeom>
          <a:noFill/>
        </p:spPr>
      </p:pic>
      <p:sp>
        <p:nvSpPr>
          <p:cNvPr id="30" name="Rectangle 29"/>
          <p:cNvSpPr/>
          <p:nvPr/>
        </p:nvSpPr>
        <p:spPr>
          <a:xfrm>
            <a:off x="0" y="0"/>
            <a:ext cx="2362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76200" y="1066800"/>
            <a:ext cx="2209800" cy="4893647"/>
          </a:xfrm>
          <a:prstGeom prst="rect">
            <a:avLst/>
          </a:prstGeom>
          <a:noFill/>
        </p:spPr>
        <p:txBody>
          <a:bodyPr wrap="square" rtlCol="0">
            <a:spAutoFit/>
          </a:bodyPr>
          <a:lstStyle/>
          <a:p>
            <a:pPr algn="ctr"/>
            <a:r>
              <a:rPr lang="en-US" sz="2400" dirty="0" smtClean="0">
                <a:solidFill>
                  <a:schemeClr val="bg1"/>
                </a:solidFill>
                <a:latin typeface="Berlin Sans FB Demi" pitchFamily="34" charset="0"/>
              </a:rPr>
              <a:t>This is why simple, high contrast images               like these black &amp; white board books are recommended for the                very              young. </a:t>
            </a:r>
          </a:p>
          <a:p>
            <a:pPr algn="ctr"/>
            <a:r>
              <a:rPr lang="en-US" sz="2400" dirty="0" smtClean="0">
                <a:solidFill>
                  <a:schemeClr val="bg1"/>
                </a:solidFill>
                <a:latin typeface="Berlin Sans FB Demi" pitchFamily="34" charset="0"/>
              </a:rPr>
              <a:t>Pass it on!</a:t>
            </a:r>
          </a:p>
        </p:txBody>
      </p:sp>
    </p:spTree>
    <p:extLst>
      <p:ext uri="{BB962C8B-B14F-4D97-AF65-F5344CB8AC3E}">
        <p14:creationId xmlns:p14="http://schemas.microsoft.com/office/powerpoint/2010/main" val="26899730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p:nvPr/>
        </p:nvGrpSpPr>
        <p:grpSpPr>
          <a:xfrm>
            <a:off x="2743200" y="304800"/>
            <a:ext cx="1600200" cy="1600200"/>
            <a:chOff x="2819400" y="304800"/>
            <a:chExt cx="2209800" cy="2209800"/>
          </a:xfrm>
        </p:grpSpPr>
        <p:pic>
          <p:nvPicPr>
            <p:cNvPr id="54274" name="Picture 2" descr="Dotty"/>
            <p:cNvPicPr>
              <a:picLocks noChangeAspect="1" noChangeArrowheads="1"/>
            </p:cNvPicPr>
            <p:nvPr/>
          </p:nvPicPr>
          <p:blipFill>
            <a:blip r:embed="rId3" cstate="print"/>
            <a:srcRect/>
            <a:stretch>
              <a:fillRect/>
            </a:stretch>
          </p:blipFill>
          <p:spPr bwMode="auto">
            <a:xfrm>
              <a:off x="2819400" y="304800"/>
              <a:ext cx="2209800" cy="2209800"/>
            </a:xfrm>
            <a:prstGeom prst="rect">
              <a:avLst/>
            </a:prstGeom>
            <a:noFill/>
            <a:ln>
              <a:noFill/>
            </a:ln>
          </p:spPr>
        </p:pic>
        <p:sp>
          <p:nvSpPr>
            <p:cNvPr id="33" name="Rounded Rectangle 32"/>
            <p:cNvSpPr/>
            <p:nvPr/>
          </p:nvSpPr>
          <p:spPr>
            <a:xfrm>
              <a:off x="2819400" y="304800"/>
              <a:ext cx="2209800" cy="2209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Rectangle 26"/>
          <p:cNvSpPr/>
          <p:nvPr/>
        </p:nvSpPr>
        <p:spPr>
          <a:xfrm>
            <a:off x="6781800" y="2819400"/>
            <a:ext cx="3048000" cy="584775"/>
          </a:xfrm>
          <a:prstGeom prst="rect">
            <a:avLst/>
          </a:prstGeom>
        </p:spPr>
        <p:txBody>
          <a:bodyPr wrap="square">
            <a:spAutoFit/>
          </a:bodyPr>
          <a:lstStyle/>
          <a:p>
            <a:r>
              <a:rPr lang="en-US" sz="1400" dirty="0" smtClean="0">
                <a:latin typeface="Berlin Sans FB" pitchFamily="34" charset="0"/>
              </a:rPr>
              <a:t>iPad app for infants</a:t>
            </a:r>
            <a:r>
              <a:rPr lang="en-US" dirty="0" smtClean="0"/>
              <a:t/>
            </a:r>
            <a:br>
              <a:rPr lang="en-US" dirty="0" smtClean="0"/>
            </a:br>
            <a:endParaRPr lang="en-US" dirty="0"/>
          </a:p>
        </p:txBody>
      </p:sp>
      <p:grpSp>
        <p:nvGrpSpPr>
          <p:cNvPr id="4" name="Group 27"/>
          <p:cNvGrpSpPr/>
          <p:nvPr/>
        </p:nvGrpSpPr>
        <p:grpSpPr>
          <a:xfrm>
            <a:off x="6477000" y="76200"/>
            <a:ext cx="2514600" cy="3352800"/>
            <a:chOff x="4057844" y="990600"/>
            <a:chExt cx="4784431" cy="5867400"/>
          </a:xfrm>
        </p:grpSpPr>
        <p:pic>
          <p:nvPicPr>
            <p:cNvPr id="54282" name="Picture 10"/>
            <p:cNvPicPr>
              <a:picLocks noChangeAspect="1" noChangeArrowheads="1"/>
            </p:cNvPicPr>
            <p:nvPr/>
          </p:nvPicPr>
          <p:blipFill>
            <a:blip r:embed="rId4" cstate="print"/>
            <a:srcRect t="11715" r="61158" b="3560"/>
            <a:stretch>
              <a:fillRect/>
            </a:stretch>
          </p:blipFill>
          <p:spPr bwMode="auto">
            <a:xfrm>
              <a:off x="4057844" y="990600"/>
              <a:ext cx="4784431" cy="5867400"/>
            </a:xfrm>
            <a:prstGeom prst="rect">
              <a:avLst/>
            </a:prstGeom>
            <a:noFill/>
            <a:ln w="9525">
              <a:noFill/>
              <a:miter lim="800000"/>
              <a:headEnd/>
              <a:tailEnd/>
            </a:ln>
          </p:spPr>
        </p:pic>
        <p:pic>
          <p:nvPicPr>
            <p:cNvPr id="54276" name="Picture 4" descr="http://a5.mzstatic.com/us/r1000/047/Purple/4d/da/71/mzl.kkoekoaz.480x480-75.jpg"/>
            <p:cNvPicPr>
              <a:picLocks noChangeAspect="1" noChangeArrowheads="1"/>
            </p:cNvPicPr>
            <p:nvPr/>
          </p:nvPicPr>
          <p:blipFill>
            <a:blip r:embed="rId5" cstate="print"/>
            <a:srcRect/>
            <a:stretch>
              <a:fillRect/>
            </a:stretch>
          </p:blipFill>
          <p:spPr bwMode="auto">
            <a:xfrm rot="16200000">
              <a:off x="4152901" y="2133598"/>
              <a:ext cx="4648200" cy="3429000"/>
            </a:xfrm>
            <a:prstGeom prst="rect">
              <a:avLst/>
            </a:prstGeom>
            <a:noFill/>
          </p:spPr>
        </p:pic>
      </p:grpSp>
      <p:grpSp>
        <p:nvGrpSpPr>
          <p:cNvPr id="5" name="Group 31"/>
          <p:cNvGrpSpPr/>
          <p:nvPr/>
        </p:nvGrpSpPr>
        <p:grpSpPr>
          <a:xfrm rot="5400000">
            <a:off x="6134100" y="3924300"/>
            <a:ext cx="3276601" cy="2438401"/>
            <a:chOff x="2514602" y="3810000"/>
            <a:chExt cx="3581400" cy="2746275"/>
          </a:xfrm>
        </p:grpSpPr>
        <p:pic>
          <p:nvPicPr>
            <p:cNvPr id="30" name="Picture 10"/>
            <p:cNvPicPr>
              <a:picLocks noChangeAspect="1" noChangeArrowheads="1"/>
            </p:cNvPicPr>
            <p:nvPr/>
          </p:nvPicPr>
          <p:blipFill>
            <a:blip r:embed="rId4" cstate="print"/>
            <a:srcRect t="11715" r="61158" b="3560"/>
            <a:stretch>
              <a:fillRect/>
            </a:stretch>
          </p:blipFill>
          <p:spPr bwMode="auto">
            <a:xfrm rot="16200000">
              <a:off x="2932164" y="3392438"/>
              <a:ext cx="2746275" cy="3581400"/>
            </a:xfrm>
            <a:prstGeom prst="rect">
              <a:avLst/>
            </a:prstGeom>
            <a:noFill/>
            <a:ln w="9525">
              <a:noFill/>
              <a:miter lim="800000"/>
              <a:headEnd/>
              <a:tailEnd/>
            </a:ln>
          </p:spPr>
        </p:pic>
        <p:pic>
          <p:nvPicPr>
            <p:cNvPr id="54278" name="Picture 6" descr="http://a1.mzstatic.com/us/r1000/006/Purple/51/39/83/mzl.ojjmoyqx.480x480-75.jpg"/>
            <p:cNvPicPr>
              <a:picLocks noChangeAspect="1" noChangeArrowheads="1"/>
            </p:cNvPicPr>
            <p:nvPr/>
          </p:nvPicPr>
          <p:blipFill>
            <a:blip r:embed="rId6" cstate="print"/>
            <a:srcRect/>
            <a:stretch>
              <a:fillRect/>
            </a:stretch>
          </p:blipFill>
          <p:spPr bwMode="auto">
            <a:xfrm>
              <a:off x="2895600" y="4191000"/>
              <a:ext cx="2819400" cy="1981200"/>
            </a:xfrm>
            <a:prstGeom prst="rect">
              <a:avLst/>
            </a:prstGeom>
            <a:noFill/>
          </p:spPr>
        </p:pic>
      </p:grpSp>
      <p:sp>
        <p:nvSpPr>
          <p:cNvPr id="35" name="Rectangle 34"/>
          <p:cNvSpPr/>
          <p:nvPr/>
        </p:nvSpPr>
        <p:spPr>
          <a:xfrm>
            <a:off x="2667000" y="1905000"/>
            <a:ext cx="3581400" cy="4693593"/>
          </a:xfrm>
          <a:prstGeom prst="rect">
            <a:avLst/>
          </a:prstGeom>
        </p:spPr>
        <p:txBody>
          <a:bodyPr wrap="square">
            <a:spAutoFit/>
          </a:bodyPr>
          <a:lstStyle/>
          <a:p>
            <a:r>
              <a:rPr lang="en-US" sz="2400" dirty="0" smtClean="0">
                <a:latin typeface="Berlin Sans FB Demi" pitchFamily="34" charset="0"/>
              </a:rPr>
              <a:t>Commind AB</a:t>
            </a:r>
          </a:p>
          <a:p>
            <a:r>
              <a:rPr lang="en-US" sz="2400" dirty="0" smtClean="0">
                <a:latin typeface="Berlin Sans FB Demi" pitchFamily="34" charset="0"/>
              </a:rPr>
              <a:t>Dotty</a:t>
            </a:r>
          </a:p>
          <a:p>
            <a:endParaRPr lang="en-US" sz="1100" dirty="0" smtClean="0">
              <a:latin typeface="Berlin Sans FB Demi" pitchFamily="34" charset="0"/>
            </a:endParaRPr>
          </a:p>
          <a:p>
            <a:r>
              <a:rPr lang="en-US" sz="1600" dirty="0" smtClean="0">
                <a:latin typeface="Berlin Sans FB" pitchFamily="34" charset="0"/>
              </a:rPr>
              <a:t>Developer’s Description:</a:t>
            </a:r>
          </a:p>
          <a:p>
            <a:r>
              <a:rPr lang="en-US" sz="1600" dirty="0" smtClean="0">
                <a:latin typeface="Berlin Sans FB" pitchFamily="34" charset="0"/>
              </a:rPr>
              <a:t>Newborn children have limited eye sight and can’t make out colors the same way adults can. At 1 month they can make out contrasts between colors, and between 2 and 4 months, they start being able to learn the difference between similar colors and shades.</a:t>
            </a:r>
            <a:br>
              <a:rPr lang="en-US" sz="1600" dirty="0" smtClean="0">
                <a:latin typeface="Berlin Sans FB" pitchFamily="34" charset="0"/>
              </a:rPr>
            </a:br>
            <a:r>
              <a:rPr lang="en-US" sz="1600" dirty="0" smtClean="0">
                <a:latin typeface="Berlin Sans FB" pitchFamily="34" charset="0"/>
              </a:rPr>
              <a:t>Babies prefer bright colors and contrasts. They tend to like warm colors like red, orange and yellow more than cooler colors like blue, purple and green. Light pastels are generally not interesting for babies.</a:t>
            </a:r>
            <a:r>
              <a:rPr lang="en-US" dirty="0" smtClean="0"/>
              <a:t/>
            </a:r>
            <a:br>
              <a:rPr lang="en-US" dirty="0" smtClean="0"/>
            </a:br>
            <a:endParaRPr lang="en-US" dirty="0"/>
          </a:p>
        </p:txBody>
      </p:sp>
      <p:sp>
        <p:nvSpPr>
          <p:cNvPr id="36" name="Rounded Rectangle 35"/>
          <p:cNvSpPr/>
          <p:nvPr/>
        </p:nvSpPr>
        <p:spPr>
          <a:xfrm>
            <a:off x="7086600" y="1066800"/>
            <a:ext cx="3276600" cy="9906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7162800" y="1066800"/>
            <a:ext cx="3200400" cy="1015663"/>
          </a:xfrm>
          <a:prstGeom prst="rect">
            <a:avLst/>
          </a:prstGeom>
          <a:noFill/>
        </p:spPr>
        <p:txBody>
          <a:bodyPr wrap="square" rtlCol="0">
            <a:spAutoFit/>
          </a:bodyPr>
          <a:lstStyle/>
          <a:p>
            <a:r>
              <a:rPr lang="en-US" sz="2000" dirty="0" smtClean="0">
                <a:solidFill>
                  <a:schemeClr val="bg1"/>
                </a:solidFill>
                <a:latin typeface="Berlin Sans FB Demi" pitchFamily="34" charset="0"/>
              </a:rPr>
              <a:t>Infant iPad App:</a:t>
            </a:r>
          </a:p>
          <a:p>
            <a:r>
              <a:rPr lang="en-US" sz="2000" dirty="0" smtClean="0">
                <a:solidFill>
                  <a:schemeClr val="bg1"/>
                </a:solidFill>
                <a:latin typeface="Berlin Sans FB" pitchFamily="34" charset="0"/>
              </a:rPr>
              <a:t>Available @ the</a:t>
            </a:r>
          </a:p>
          <a:p>
            <a:r>
              <a:rPr lang="en-US" sz="2000" dirty="0" smtClean="0">
                <a:solidFill>
                  <a:schemeClr val="bg1"/>
                </a:solidFill>
                <a:latin typeface="Berlin Sans FB" pitchFamily="34" charset="0"/>
              </a:rPr>
              <a:t>Apple App Store</a:t>
            </a:r>
          </a:p>
        </p:txBody>
      </p:sp>
      <p:grpSp>
        <p:nvGrpSpPr>
          <p:cNvPr id="22" name="Group 8"/>
          <p:cNvGrpSpPr/>
          <p:nvPr/>
        </p:nvGrpSpPr>
        <p:grpSpPr>
          <a:xfrm>
            <a:off x="-152400" y="-76200"/>
            <a:ext cx="2590800" cy="7010400"/>
            <a:chOff x="-152400" y="-76200"/>
            <a:chExt cx="2590800" cy="7010400"/>
          </a:xfrm>
        </p:grpSpPr>
        <p:sp>
          <p:nvSpPr>
            <p:cNvPr id="23" name="Rectangle 22"/>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5"/>
            <p:cNvPicPr>
              <a:picLocks noChangeAspect="1" noChangeArrowheads="1"/>
            </p:cNvPicPr>
            <p:nvPr/>
          </p:nvPicPr>
          <p:blipFill>
            <a:blip r:embed="rId7"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5" name="TextBox 24"/>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26" name="TextBox 25"/>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28" name="TextBox 27"/>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9" name="Oval 28"/>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1" name="Oval 30"/>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9" name="Oval 38"/>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40" name="Oval 39"/>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42" name="Oval 41"/>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43" name="Oval 42"/>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44" name="Oval 43"/>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extLst>
      <p:ext uri="{BB962C8B-B14F-4D97-AF65-F5344CB8AC3E}">
        <p14:creationId xmlns:p14="http://schemas.microsoft.com/office/powerpoint/2010/main" val="26899730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8" name="Picture 12" descr="http://www.fortsmithmoms.com/Portals/0/Content/ArticleImages/YF_babyMom_kiss2_LG.jpg"/>
          <p:cNvPicPr>
            <a:picLocks noChangeAspect="1" noChangeArrowheads="1"/>
          </p:cNvPicPr>
          <p:nvPr/>
        </p:nvPicPr>
        <p:blipFill>
          <a:blip r:embed="rId2" cstate="print"/>
          <a:srcRect/>
          <a:stretch>
            <a:fillRect/>
          </a:stretch>
        </p:blipFill>
        <p:spPr bwMode="auto">
          <a:xfrm>
            <a:off x="3048000" y="2343150"/>
            <a:ext cx="4762500" cy="2381250"/>
          </a:xfrm>
          <a:prstGeom prst="rect">
            <a:avLst/>
          </a:prstGeom>
          <a:noFill/>
        </p:spPr>
      </p:pic>
      <p:pic>
        <p:nvPicPr>
          <p:cNvPr id="55302" name="Picture 6" descr="http://4.bp.blogspot.com/-D4xJOo8Cug8/T7azmt1DzzI/AAAAAAAAGGY/hreQsWM_O9o/s320/fox+hello.jpg"/>
          <p:cNvPicPr>
            <a:picLocks noChangeAspect="1" noChangeArrowheads="1"/>
          </p:cNvPicPr>
          <p:nvPr/>
        </p:nvPicPr>
        <p:blipFill>
          <a:blip r:embed="rId3" cstate="print"/>
          <a:srcRect/>
          <a:stretch>
            <a:fillRect/>
          </a:stretch>
        </p:blipFill>
        <p:spPr bwMode="auto">
          <a:xfrm rot="21099130">
            <a:off x="6684892" y="4475571"/>
            <a:ext cx="1963602" cy="1957466"/>
          </a:xfrm>
          <a:prstGeom prst="rect">
            <a:avLst/>
          </a:prstGeom>
          <a:noFill/>
        </p:spPr>
      </p:pic>
      <p:pic>
        <p:nvPicPr>
          <p:cNvPr id="38920" name="Picture 8" descr="http://2.bp.blogspot.com/-SZQwjWpPJJ4/UHoy3x1f5QI/AAAAAAAABks/7HW2y8SDyaI/s320/Carry+Me.jpg"/>
          <p:cNvPicPr>
            <a:picLocks noChangeAspect="1" noChangeArrowheads="1"/>
          </p:cNvPicPr>
          <p:nvPr/>
        </p:nvPicPr>
        <p:blipFill>
          <a:blip r:embed="rId4" cstate="print"/>
          <a:srcRect/>
          <a:stretch>
            <a:fillRect/>
          </a:stretch>
        </p:blipFill>
        <p:spPr bwMode="auto">
          <a:xfrm rot="326680">
            <a:off x="6628384" y="483406"/>
            <a:ext cx="1976715" cy="1816107"/>
          </a:xfrm>
          <a:prstGeom prst="rect">
            <a:avLst/>
          </a:prstGeom>
          <a:noFill/>
        </p:spPr>
      </p:pic>
      <p:sp>
        <p:nvSpPr>
          <p:cNvPr id="17" name="Rounded Rectangle 16"/>
          <p:cNvSpPr/>
          <p:nvPr/>
        </p:nvSpPr>
        <p:spPr>
          <a:xfrm>
            <a:off x="7380570" y="1905000"/>
            <a:ext cx="2667000" cy="12954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391400" y="1905000"/>
            <a:ext cx="3200400" cy="1323439"/>
          </a:xfrm>
          <a:prstGeom prst="rect">
            <a:avLst/>
          </a:prstGeom>
          <a:noFill/>
        </p:spPr>
        <p:txBody>
          <a:bodyPr wrap="square" rtlCol="0">
            <a:spAutoFit/>
          </a:bodyPr>
          <a:lstStyle/>
          <a:p>
            <a:r>
              <a:rPr lang="en-US" sz="2000" dirty="0" smtClean="0">
                <a:solidFill>
                  <a:schemeClr val="bg1"/>
                </a:solidFill>
                <a:latin typeface="Berlin Sans FB Demi" pitchFamily="34" charset="0"/>
              </a:rPr>
              <a:t>Emotional                     Development:                        </a:t>
            </a:r>
            <a:r>
              <a:rPr lang="en-US" sz="2000" dirty="0" smtClean="0">
                <a:solidFill>
                  <a:schemeClr val="bg1"/>
                </a:solidFill>
                <a:latin typeface="Berlin Sans FB" pitchFamily="34" charset="0"/>
              </a:rPr>
              <a:t>Mommy                                                  </a:t>
            </a:r>
            <a:r>
              <a:rPr lang="en-US" sz="2000" smtClean="0">
                <a:solidFill>
                  <a:schemeClr val="bg1"/>
                </a:solidFill>
                <a:latin typeface="Berlin Sans FB" pitchFamily="34" charset="0"/>
              </a:rPr>
              <a:t>&amp; Baby!</a:t>
            </a:r>
            <a:endParaRPr lang="en-US" sz="2000" dirty="0" smtClean="0">
              <a:solidFill>
                <a:schemeClr val="bg1"/>
              </a:solidFill>
              <a:latin typeface="Berlin Sans FB" pitchFamily="34" charset="0"/>
            </a:endParaRPr>
          </a:p>
        </p:txBody>
      </p:sp>
      <p:pic>
        <p:nvPicPr>
          <p:cNvPr id="38914" name="Picture 2" descr="http://babycarecenter.todayblogpost.com/wp-content/uploads/2011/03/wpid-51bg8eWRnnL.jpg"/>
          <p:cNvPicPr>
            <a:picLocks noChangeAspect="1" noChangeArrowheads="1"/>
          </p:cNvPicPr>
          <p:nvPr/>
        </p:nvPicPr>
        <p:blipFill>
          <a:blip r:embed="rId5" cstate="print"/>
          <a:srcRect/>
          <a:stretch>
            <a:fillRect/>
          </a:stretch>
        </p:blipFill>
        <p:spPr bwMode="auto">
          <a:xfrm rot="20925290">
            <a:off x="2723299" y="582416"/>
            <a:ext cx="1936652" cy="1940533"/>
          </a:xfrm>
          <a:prstGeom prst="rect">
            <a:avLst/>
          </a:prstGeom>
          <a:noFill/>
        </p:spPr>
      </p:pic>
      <p:pic>
        <p:nvPicPr>
          <p:cNvPr id="38918" name="Picture 6" descr="http://3.bp.blogspot.com/-8TRTibCO3sc/T9Z62Rsv2fI/AAAAAAAAAmU/d4oBJFkXR30/s200/mommy+carry+me+please.jpg"/>
          <p:cNvPicPr>
            <a:picLocks noChangeAspect="1" noChangeArrowheads="1"/>
          </p:cNvPicPr>
          <p:nvPr/>
        </p:nvPicPr>
        <p:blipFill>
          <a:blip r:embed="rId6" cstate="print"/>
          <a:srcRect/>
          <a:stretch>
            <a:fillRect/>
          </a:stretch>
        </p:blipFill>
        <p:spPr bwMode="auto">
          <a:xfrm>
            <a:off x="4763262" y="152400"/>
            <a:ext cx="1789938" cy="2209800"/>
          </a:xfrm>
          <a:prstGeom prst="rect">
            <a:avLst/>
          </a:prstGeom>
          <a:noFill/>
        </p:spPr>
      </p:pic>
      <p:pic>
        <p:nvPicPr>
          <p:cNvPr id="55298" name="Picture 2" descr="http://ecx.images-amazon.com/images/I/51G8ejXdYaL.jpg"/>
          <p:cNvPicPr>
            <a:picLocks noChangeAspect="1" noChangeArrowheads="1"/>
          </p:cNvPicPr>
          <p:nvPr/>
        </p:nvPicPr>
        <p:blipFill>
          <a:blip r:embed="rId7" cstate="print"/>
          <a:srcRect/>
          <a:stretch>
            <a:fillRect/>
          </a:stretch>
        </p:blipFill>
        <p:spPr bwMode="auto">
          <a:xfrm rot="529277">
            <a:off x="2624487" y="4500106"/>
            <a:ext cx="1889157" cy="1900561"/>
          </a:xfrm>
          <a:prstGeom prst="rect">
            <a:avLst/>
          </a:prstGeom>
          <a:noFill/>
          <a:ln>
            <a:solidFill>
              <a:schemeClr val="bg1">
                <a:lumMod val="50000"/>
              </a:schemeClr>
            </a:solidFill>
          </a:ln>
        </p:spPr>
      </p:pic>
      <p:pic>
        <p:nvPicPr>
          <p:cNvPr id="55300" name="Picture 4" descr="http://i.ebayimg.com/t/Mommies-and-Babies-Blue-Apple-Staff-and-Simms-Taback-2010-Board-Book/00/$T2eC16d,!zUE9s38+qPWBR(GKKkNlQ~~_35.JPG"/>
          <p:cNvPicPr>
            <a:picLocks noChangeAspect="1" noChangeArrowheads="1"/>
          </p:cNvPicPr>
          <p:nvPr/>
        </p:nvPicPr>
        <p:blipFill>
          <a:blip r:embed="rId8" cstate="print"/>
          <a:srcRect/>
          <a:stretch>
            <a:fillRect/>
          </a:stretch>
        </p:blipFill>
        <p:spPr bwMode="auto">
          <a:xfrm>
            <a:off x="4572000" y="4648201"/>
            <a:ext cx="2057400" cy="2057400"/>
          </a:xfrm>
          <a:prstGeom prst="rect">
            <a:avLst/>
          </a:prstGeom>
          <a:noFill/>
        </p:spPr>
      </p:pic>
      <p:grpSp>
        <p:nvGrpSpPr>
          <p:cNvPr id="19" name="Group 8"/>
          <p:cNvGrpSpPr/>
          <p:nvPr/>
        </p:nvGrpSpPr>
        <p:grpSpPr>
          <a:xfrm>
            <a:off x="-152400" y="-76200"/>
            <a:ext cx="2590800" cy="7010400"/>
            <a:chOff x="-152400" y="-76200"/>
            <a:chExt cx="2590800" cy="7010400"/>
          </a:xfrm>
        </p:grpSpPr>
        <p:sp>
          <p:nvSpPr>
            <p:cNvPr id="20" name="Rectangle 19"/>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5"/>
            <p:cNvPicPr>
              <a:picLocks noChangeAspect="1" noChangeArrowheads="1"/>
            </p:cNvPicPr>
            <p:nvPr/>
          </p:nvPicPr>
          <p:blipFill>
            <a:blip r:embed="rId9"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2" name="TextBox 21"/>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23" name="TextBox 22"/>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24" name="TextBox 23"/>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5" name="Oval 24"/>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6" name="Oval 25"/>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0" name="Oval 29"/>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31" name="Oval 30"/>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33" name="Oval 32"/>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34" name="Oval 33"/>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5" name="Oval 34"/>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32" name="Picture 12" descr="http://photos.laineygossip.com/lifestyle/duana-baby-names-30jul13.jpg"/>
          <p:cNvPicPr>
            <a:picLocks noChangeAspect="1" noChangeArrowheads="1"/>
          </p:cNvPicPr>
          <p:nvPr/>
        </p:nvPicPr>
        <p:blipFill>
          <a:blip r:embed="rId2" cstate="print"/>
          <a:srcRect/>
          <a:stretch>
            <a:fillRect/>
          </a:stretch>
        </p:blipFill>
        <p:spPr bwMode="auto">
          <a:xfrm flipH="1">
            <a:off x="4419600" y="2013036"/>
            <a:ext cx="2457951" cy="2558964"/>
          </a:xfrm>
          <a:prstGeom prst="rect">
            <a:avLst/>
          </a:prstGeom>
          <a:noFill/>
        </p:spPr>
      </p:pic>
      <p:sp>
        <p:nvSpPr>
          <p:cNvPr id="17" name="Rounded Rectangle 16"/>
          <p:cNvSpPr/>
          <p:nvPr/>
        </p:nvSpPr>
        <p:spPr>
          <a:xfrm>
            <a:off x="7391400" y="762000"/>
            <a:ext cx="2667000" cy="11430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391400" y="810161"/>
            <a:ext cx="3200400" cy="1323439"/>
          </a:xfrm>
          <a:prstGeom prst="rect">
            <a:avLst/>
          </a:prstGeom>
          <a:noFill/>
        </p:spPr>
        <p:txBody>
          <a:bodyPr wrap="square" rtlCol="0">
            <a:spAutoFit/>
          </a:bodyPr>
          <a:lstStyle/>
          <a:p>
            <a:r>
              <a:rPr lang="en-US" sz="2000" dirty="0" smtClean="0">
                <a:solidFill>
                  <a:schemeClr val="bg1"/>
                </a:solidFill>
                <a:latin typeface="Berlin Sans FB Demi" pitchFamily="34" charset="0"/>
              </a:rPr>
              <a:t>Sensory                        Development:</a:t>
            </a:r>
          </a:p>
          <a:p>
            <a:r>
              <a:rPr lang="en-US" sz="2000" dirty="0" smtClean="0">
                <a:solidFill>
                  <a:schemeClr val="bg1"/>
                </a:solidFill>
                <a:latin typeface="Berlin Sans FB" pitchFamily="34" charset="0"/>
              </a:rPr>
              <a:t>Baby’s Parts</a:t>
            </a:r>
          </a:p>
          <a:p>
            <a:endParaRPr lang="en-US" sz="2000" dirty="0" smtClean="0">
              <a:latin typeface="Berlin Sans FB Demi" pitchFamily="34" charset="0"/>
            </a:endParaRPr>
          </a:p>
        </p:txBody>
      </p:sp>
      <p:pic>
        <p:nvPicPr>
          <p:cNvPr id="56322" name="Picture 2" descr="http://images.betterworldbooks.com/076/Belly-Button-Book-Lap-Edition-Sandra-Boynton-9780761166184.jpg"/>
          <p:cNvPicPr>
            <a:picLocks noChangeAspect="1" noChangeArrowheads="1"/>
          </p:cNvPicPr>
          <p:nvPr/>
        </p:nvPicPr>
        <p:blipFill>
          <a:blip r:embed="rId3" cstate="print"/>
          <a:srcRect/>
          <a:stretch>
            <a:fillRect/>
          </a:stretch>
        </p:blipFill>
        <p:spPr bwMode="auto">
          <a:xfrm>
            <a:off x="7239000" y="4343400"/>
            <a:ext cx="1533906" cy="1676400"/>
          </a:xfrm>
          <a:prstGeom prst="rect">
            <a:avLst/>
          </a:prstGeom>
          <a:noFill/>
        </p:spPr>
      </p:pic>
      <p:pic>
        <p:nvPicPr>
          <p:cNvPr id="56326" name="Picture 6" descr="http://faos.imageg.net/graphics/product_images/pTRU1-4158045dt.jpg"/>
          <p:cNvPicPr>
            <a:picLocks noChangeAspect="1" noChangeArrowheads="1"/>
          </p:cNvPicPr>
          <p:nvPr/>
        </p:nvPicPr>
        <p:blipFill>
          <a:blip r:embed="rId4" cstate="print"/>
          <a:srcRect/>
          <a:stretch>
            <a:fillRect/>
          </a:stretch>
        </p:blipFill>
        <p:spPr bwMode="auto">
          <a:xfrm>
            <a:off x="2590800" y="228600"/>
            <a:ext cx="1447800" cy="1447800"/>
          </a:xfrm>
          <a:prstGeom prst="rect">
            <a:avLst/>
          </a:prstGeom>
          <a:noFill/>
        </p:spPr>
      </p:pic>
      <p:pic>
        <p:nvPicPr>
          <p:cNvPr id="56330" name="Picture 10" descr="http://texas2x2readinglist.pbworks.com/f/1280098984/AllBaby.jpg"/>
          <p:cNvPicPr>
            <a:picLocks noChangeAspect="1" noChangeArrowheads="1"/>
          </p:cNvPicPr>
          <p:nvPr/>
        </p:nvPicPr>
        <p:blipFill>
          <a:blip r:embed="rId5" cstate="print"/>
          <a:srcRect/>
          <a:stretch>
            <a:fillRect/>
          </a:stretch>
        </p:blipFill>
        <p:spPr bwMode="auto">
          <a:xfrm>
            <a:off x="7010400" y="2362200"/>
            <a:ext cx="1524000" cy="1524000"/>
          </a:xfrm>
          <a:prstGeom prst="rect">
            <a:avLst/>
          </a:prstGeom>
          <a:noFill/>
        </p:spPr>
      </p:pic>
      <p:pic>
        <p:nvPicPr>
          <p:cNvPr id="56328" name="Picture 8" descr="http://ecx.images-amazon.com/images/I/51DPEVPB2VL._SX300_.jpg"/>
          <p:cNvPicPr>
            <a:picLocks noChangeAspect="1" noChangeArrowheads="1"/>
          </p:cNvPicPr>
          <p:nvPr/>
        </p:nvPicPr>
        <p:blipFill>
          <a:blip r:embed="rId6" cstate="print">
            <a:lum bright="-3000" contrast="10000"/>
          </a:blip>
          <a:srcRect/>
          <a:stretch>
            <a:fillRect/>
          </a:stretch>
        </p:blipFill>
        <p:spPr bwMode="auto">
          <a:xfrm>
            <a:off x="2667001" y="2209801"/>
            <a:ext cx="1956886" cy="1676400"/>
          </a:xfrm>
          <a:prstGeom prst="rect">
            <a:avLst/>
          </a:prstGeom>
          <a:noFill/>
        </p:spPr>
      </p:pic>
      <p:pic>
        <p:nvPicPr>
          <p:cNvPr id="56336" name="Picture 16" descr="http://cdn.sheknows.com/articles/crave/baby_foot_print.jpg"/>
          <p:cNvPicPr>
            <a:picLocks noChangeAspect="1" noChangeArrowheads="1"/>
          </p:cNvPicPr>
          <p:nvPr/>
        </p:nvPicPr>
        <p:blipFill>
          <a:blip r:embed="rId7" cstate="print"/>
          <a:srcRect/>
          <a:stretch>
            <a:fillRect/>
          </a:stretch>
        </p:blipFill>
        <p:spPr bwMode="auto">
          <a:xfrm>
            <a:off x="3460172" y="5410200"/>
            <a:ext cx="1245178" cy="1095757"/>
          </a:xfrm>
          <a:prstGeom prst="rect">
            <a:avLst/>
          </a:prstGeom>
          <a:noFill/>
        </p:spPr>
      </p:pic>
      <p:pic>
        <p:nvPicPr>
          <p:cNvPr id="56338" name="Picture 18" descr="http://cdn.sheknows.com/articles/crave/baby_hands.jpg"/>
          <p:cNvPicPr>
            <a:picLocks noChangeAspect="1" noChangeArrowheads="1"/>
          </p:cNvPicPr>
          <p:nvPr/>
        </p:nvPicPr>
        <p:blipFill>
          <a:blip r:embed="rId8" cstate="print"/>
          <a:srcRect/>
          <a:stretch>
            <a:fillRect/>
          </a:stretch>
        </p:blipFill>
        <p:spPr bwMode="auto">
          <a:xfrm>
            <a:off x="2590800" y="4191000"/>
            <a:ext cx="1828800" cy="914400"/>
          </a:xfrm>
          <a:prstGeom prst="rect">
            <a:avLst/>
          </a:prstGeom>
          <a:noFill/>
        </p:spPr>
      </p:pic>
      <p:grpSp>
        <p:nvGrpSpPr>
          <p:cNvPr id="19" name="Group 8"/>
          <p:cNvGrpSpPr/>
          <p:nvPr/>
        </p:nvGrpSpPr>
        <p:grpSpPr>
          <a:xfrm>
            <a:off x="-152400" y="-76200"/>
            <a:ext cx="2590800" cy="7010400"/>
            <a:chOff x="-152400" y="-76200"/>
            <a:chExt cx="2590800" cy="7010400"/>
          </a:xfrm>
        </p:grpSpPr>
        <p:sp>
          <p:nvSpPr>
            <p:cNvPr id="20" name="Rectangle 19"/>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5"/>
            <p:cNvPicPr>
              <a:picLocks noChangeAspect="1" noChangeArrowheads="1"/>
            </p:cNvPicPr>
            <p:nvPr/>
          </p:nvPicPr>
          <p:blipFill>
            <a:blip r:embed="rId9"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2" name="TextBox 21"/>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23" name="TextBox 22"/>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24" name="TextBox 23"/>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5" name="Oval 24"/>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6" name="Oval 25"/>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0" name="Oval 29"/>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31" name="Oval 30"/>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33" name="Oval 32"/>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34" name="Oval 33"/>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5" name="Oval 34"/>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pic>
        <p:nvPicPr>
          <p:cNvPr id="27650" name="Picture 2" descr="http://1.bp.blogspot.com/-BdqqTsYFQqI/Tvun0acs-RI/AAAAAAAAAIA/oA_E5nOBHDQ/s200/we%2527ve+all+got+bellybuttons.jpg"/>
          <p:cNvPicPr>
            <a:picLocks noChangeAspect="1" noChangeArrowheads="1"/>
          </p:cNvPicPr>
          <p:nvPr/>
        </p:nvPicPr>
        <p:blipFill>
          <a:blip r:embed="rId10" cstate="print"/>
          <a:srcRect/>
          <a:stretch>
            <a:fillRect/>
          </a:stretch>
        </p:blipFill>
        <p:spPr bwMode="auto">
          <a:xfrm>
            <a:off x="5791200" y="228600"/>
            <a:ext cx="1371600" cy="1371600"/>
          </a:xfrm>
          <a:prstGeom prst="rect">
            <a:avLst/>
          </a:prstGeom>
          <a:noFill/>
        </p:spPr>
      </p:pic>
      <p:pic>
        <p:nvPicPr>
          <p:cNvPr id="27652" name="Picture 4" descr="http://2.bp.blogspot.com/_2WvUK_kXkWU/TGqqBRto1pI/AAAAAAAAAQc/t7BwBGoYYy0/s200/Dancing+Feet.jpg"/>
          <p:cNvPicPr>
            <a:picLocks noChangeAspect="1" noChangeArrowheads="1"/>
          </p:cNvPicPr>
          <p:nvPr/>
        </p:nvPicPr>
        <p:blipFill>
          <a:blip r:embed="rId11" cstate="print"/>
          <a:srcRect/>
          <a:stretch>
            <a:fillRect/>
          </a:stretch>
        </p:blipFill>
        <p:spPr bwMode="auto">
          <a:xfrm>
            <a:off x="5029200" y="4800600"/>
            <a:ext cx="1676400" cy="1676400"/>
          </a:xfrm>
          <a:prstGeom prst="rect">
            <a:avLst/>
          </a:prstGeom>
          <a:noFill/>
        </p:spPr>
      </p:pic>
      <p:pic>
        <p:nvPicPr>
          <p:cNvPr id="56324" name="Picture 4" descr="http://s7d9.scene7.com/is/image/BedBathandBeyond/8084815079479p"/>
          <p:cNvPicPr>
            <a:picLocks noChangeAspect="1" noChangeArrowheads="1"/>
          </p:cNvPicPr>
          <p:nvPr/>
        </p:nvPicPr>
        <p:blipFill>
          <a:blip r:embed="rId12" cstate="print"/>
          <a:srcRect l="22000" t="20000" r="22000" b="18000"/>
          <a:stretch>
            <a:fillRect/>
          </a:stretch>
        </p:blipFill>
        <p:spPr bwMode="auto">
          <a:xfrm>
            <a:off x="4191000" y="762000"/>
            <a:ext cx="1322439" cy="1464129"/>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8" descr="a closeup of cola fizz Stock Photo - 15596048"/>
          <p:cNvPicPr>
            <a:picLocks noChangeAspect="1" noChangeArrowheads="1"/>
          </p:cNvPicPr>
          <p:nvPr/>
        </p:nvPicPr>
        <p:blipFill>
          <a:blip r:embed="rId2" cstate="print"/>
          <a:srcRect l="4667"/>
          <a:stretch>
            <a:fillRect/>
          </a:stretch>
        </p:blipFill>
        <p:spPr bwMode="auto">
          <a:xfrm>
            <a:off x="2667000" y="1905000"/>
            <a:ext cx="6477000" cy="4953000"/>
          </a:xfrm>
          <a:prstGeom prst="rect">
            <a:avLst/>
          </a:prstGeom>
          <a:noFill/>
        </p:spPr>
      </p:pic>
      <p:sp>
        <p:nvSpPr>
          <p:cNvPr id="13" name="TextBox 12"/>
          <p:cNvSpPr txBox="1"/>
          <p:nvPr/>
        </p:nvSpPr>
        <p:spPr>
          <a:xfrm>
            <a:off x="5334000" y="2272367"/>
            <a:ext cx="2743200" cy="1615827"/>
          </a:xfrm>
          <a:prstGeom prst="rect">
            <a:avLst/>
          </a:prstGeom>
          <a:noFill/>
          <a:ln>
            <a:noFill/>
          </a:ln>
        </p:spPr>
        <p:txBody>
          <a:bodyPr wrap="square" rtlCol="0">
            <a:spAutoFit/>
            <a:scene3d>
              <a:camera prst="perspectiveAbove"/>
              <a:lightRig rig="threePt" dir="t"/>
            </a:scene3d>
          </a:bodyPr>
          <a:lstStyle/>
          <a:p>
            <a:pPr algn="ctr"/>
            <a:r>
              <a:rPr lang="en-US" sz="99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99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14" name="TextBox 13"/>
          <p:cNvSpPr txBox="1"/>
          <p:nvPr/>
        </p:nvSpPr>
        <p:spPr>
          <a:xfrm>
            <a:off x="4953000" y="5029200"/>
            <a:ext cx="3505200" cy="1369606"/>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83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8300" dirty="0">
              <a:solidFill>
                <a:srgbClr val="679222"/>
              </a:solidFill>
              <a:effectLst>
                <a:innerShdw blurRad="63500" dist="50800" dir="13500000">
                  <a:prstClr val="black">
                    <a:alpha val="50000"/>
                  </a:prstClr>
                </a:innerShdw>
              </a:effectLst>
              <a:latin typeface="Berlin Sans FB Demi" pitchFamily="34" charset="0"/>
            </a:endParaRPr>
          </a:p>
        </p:txBody>
      </p:sp>
      <p:sp>
        <p:nvSpPr>
          <p:cNvPr id="15" name="TextBox 14"/>
          <p:cNvSpPr txBox="1"/>
          <p:nvPr/>
        </p:nvSpPr>
        <p:spPr>
          <a:xfrm>
            <a:off x="5562600" y="3888194"/>
            <a:ext cx="2514600" cy="1219200"/>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4000" dirty="0" smtClean="0">
                <a:ln>
                  <a:solidFill>
                    <a:srgbClr val="990033"/>
                  </a:solidFill>
                </a:ln>
                <a:solidFill>
                  <a:srgbClr val="ED583F"/>
                </a:solidFill>
                <a:latin typeface="Berlin Sans FB Demi" pitchFamily="34" charset="0"/>
              </a:rPr>
              <a:t>BOOM</a:t>
            </a:r>
            <a:endParaRPr lang="en-US" sz="4000" dirty="0">
              <a:ln>
                <a:solidFill>
                  <a:srgbClr val="990033"/>
                </a:solidFill>
              </a:ln>
              <a:solidFill>
                <a:srgbClr val="ED583F"/>
              </a:solidFill>
              <a:latin typeface="Berlin Sans FB Demi" pitchFamily="34" charset="0"/>
            </a:endParaRPr>
          </a:p>
        </p:txBody>
      </p:sp>
      <p:sp>
        <p:nvSpPr>
          <p:cNvPr id="9" name="TextBox 8"/>
          <p:cNvSpPr txBox="1"/>
          <p:nvPr/>
        </p:nvSpPr>
        <p:spPr>
          <a:xfrm>
            <a:off x="0" y="0"/>
            <a:ext cx="9144000" cy="1938992"/>
          </a:xfrm>
          <a:prstGeom prst="rect">
            <a:avLst/>
          </a:prstGeom>
          <a:solidFill>
            <a:schemeClr val="accent3">
              <a:lumMod val="75000"/>
            </a:schemeClr>
          </a:solidFill>
        </p:spPr>
        <p:txBody>
          <a:bodyPr wrap="square" rtlCol="0">
            <a:spAutoFit/>
          </a:bodyPr>
          <a:lstStyle/>
          <a:p>
            <a:pPr algn="ctr"/>
            <a:r>
              <a:rPr lang="en-US" sz="4000" dirty="0" smtClean="0">
                <a:solidFill>
                  <a:schemeClr val="bg1"/>
                </a:solidFill>
                <a:latin typeface="Berlin Sans FB Demi" pitchFamily="34" charset="0"/>
              </a:rPr>
              <a:t>2014</a:t>
            </a:r>
          </a:p>
          <a:p>
            <a:pPr algn="ctr"/>
            <a:r>
              <a:rPr lang="en-US" sz="4000" dirty="0" smtClean="0">
                <a:solidFill>
                  <a:schemeClr val="bg1"/>
                </a:solidFill>
                <a:latin typeface="Berlin Sans FB Demi" pitchFamily="34" charset="0"/>
              </a:rPr>
              <a:t>Florida Library Youth Program</a:t>
            </a:r>
          </a:p>
          <a:p>
            <a:pPr algn="ctr"/>
            <a:r>
              <a:rPr lang="en-US" sz="4000" dirty="0" smtClean="0">
                <a:solidFill>
                  <a:schemeClr val="bg1"/>
                </a:solidFill>
                <a:latin typeface="Berlin Sans FB Demi" pitchFamily="34" charset="0"/>
              </a:rPr>
              <a:t>Workshop</a:t>
            </a:r>
            <a:endParaRPr lang="en-US" sz="4000" dirty="0">
              <a:solidFill>
                <a:schemeClr val="bg1"/>
              </a:solidFill>
              <a:latin typeface="Berlin Sans FB Demi" pitchFamily="34" charset="0"/>
            </a:endParaRPr>
          </a:p>
        </p:txBody>
      </p:sp>
      <p:sp>
        <p:nvSpPr>
          <p:cNvPr id="11" name="Oval 10"/>
          <p:cNvSpPr/>
          <p:nvPr/>
        </p:nvSpPr>
        <p:spPr>
          <a:xfrm>
            <a:off x="7772400" y="259080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12" name="Oval 11"/>
          <p:cNvSpPr/>
          <p:nvPr/>
        </p:nvSpPr>
        <p:spPr>
          <a:xfrm>
            <a:off x="7010400" y="22860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7162800" y="2438400"/>
            <a:ext cx="152400" cy="152400"/>
          </a:xfrm>
          <a:prstGeom prst="ellipse">
            <a:avLst/>
          </a:prstGeom>
          <a:solidFill>
            <a:srgbClr val="13DEF9">
              <a:alpha val="25882"/>
            </a:srgbClr>
          </a:solidFill>
          <a:ln w="3175">
            <a:solidFill>
              <a:srgbClr val="0584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6705600" y="26670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7696200" y="28956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20" name="Oval 19"/>
          <p:cNvSpPr/>
          <p:nvPr/>
        </p:nvSpPr>
        <p:spPr>
          <a:xfrm>
            <a:off x="6553200" y="22098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21" name="Oval 20"/>
          <p:cNvSpPr/>
          <p:nvPr/>
        </p:nvSpPr>
        <p:spPr>
          <a:xfrm>
            <a:off x="7315200" y="28956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7467600" y="18288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23" name="Oval 22"/>
          <p:cNvSpPr/>
          <p:nvPr/>
        </p:nvSpPr>
        <p:spPr>
          <a:xfrm>
            <a:off x="5943600" y="1981200"/>
            <a:ext cx="152400" cy="1524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24" name="Oval 23"/>
          <p:cNvSpPr/>
          <p:nvPr/>
        </p:nvSpPr>
        <p:spPr>
          <a:xfrm>
            <a:off x="6858000" y="1371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5" name="Oval 24"/>
          <p:cNvSpPr/>
          <p:nvPr/>
        </p:nvSpPr>
        <p:spPr>
          <a:xfrm>
            <a:off x="5791200" y="27432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pic>
        <p:nvPicPr>
          <p:cNvPr id="47107" name="Picture 3"/>
          <p:cNvPicPr>
            <a:picLocks noChangeAspect="1" noChangeArrowheads="1"/>
          </p:cNvPicPr>
          <p:nvPr/>
        </p:nvPicPr>
        <p:blipFill>
          <a:blip r:embed="rId3" cstate="print">
            <a:clrChange>
              <a:clrFrom>
                <a:srgbClr val="FCFEFC"/>
              </a:clrFrom>
              <a:clrTo>
                <a:srgbClr val="FCFEFC">
                  <a:alpha val="0"/>
                </a:srgbClr>
              </a:clrTo>
            </a:clrChange>
          </a:blip>
          <a:srcRect/>
          <a:stretch>
            <a:fillRect/>
          </a:stretch>
        </p:blipFill>
        <p:spPr bwMode="auto">
          <a:xfrm>
            <a:off x="-1295400" y="4162719"/>
            <a:ext cx="3352800" cy="2085681"/>
          </a:xfrm>
          <a:prstGeom prst="rect">
            <a:avLst/>
          </a:prstGeom>
          <a:noFill/>
          <a:ln w="9525" algn="in">
            <a:noFill/>
            <a:miter lim="800000"/>
            <a:headEnd/>
            <a:tailEnd/>
          </a:ln>
          <a:effectLst/>
        </p:spPr>
      </p:pic>
      <p:sp>
        <p:nvSpPr>
          <p:cNvPr id="27" name="Oval 26"/>
          <p:cNvSpPr/>
          <p:nvPr/>
        </p:nvSpPr>
        <p:spPr>
          <a:xfrm>
            <a:off x="6400800" y="1752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9" name="Oval 28"/>
          <p:cNvSpPr/>
          <p:nvPr/>
        </p:nvSpPr>
        <p:spPr>
          <a:xfrm>
            <a:off x="6400800" y="3276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8" name="Oval 27"/>
          <p:cNvSpPr/>
          <p:nvPr/>
        </p:nvSpPr>
        <p:spPr>
          <a:xfrm>
            <a:off x="6781800" y="3352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1" name="Rectangle 30"/>
          <p:cNvSpPr/>
          <p:nvPr/>
        </p:nvSpPr>
        <p:spPr>
          <a:xfrm rot="16807589">
            <a:off x="-480263" y="2558358"/>
            <a:ext cx="1136514" cy="321304"/>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rot="15255864">
            <a:off x="1025386" y="2382850"/>
            <a:ext cx="790365" cy="321304"/>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rot="16807589">
            <a:off x="2236375" y="2077080"/>
            <a:ext cx="369105" cy="208202"/>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9" name="Picture 5"/>
          <p:cNvPicPr>
            <a:picLocks noChangeAspect="1" noChangeArrowheads="1"/>
          </p:cNvPicPr>
          <p:nvPr/>
        </p:nvPicPr>
        <p:blipFill>
          <a:blip r:embed="rId4" cstate="print">
            <a:clrChange>
              <a:clrFrom>
                <a:srgbClr val="FFFFFF"/>
              </a:clrFrom>
              <a:clrTo>
                <a:srgbClr val="FFFFFF">
                  <a:alpha val="0"/>
                </a:srgbClr>
              </a:clrTo>
            </a:clrChange>
            <a:lum bright="-5000" contrast="19000"/>
          </a:blip>
          <a:srcRect t="2344"/>
          <a:stretch>
            <a:fillRect/>
          </a:stretch>
        </p:blipFill>
        <p:spPr bwMode="auto">
          <a:xfrm>
            <a:off x="1828800" y="1721367"/>
            <a:ext cx="2819400" cy="5365233"/>
          </a:xfrm>
          <a:prstGeom prst="rect">
            <a:avLst/>
          </a:prstGeom>
          <a:noFill/>
          <a:ln w="9525" algn="in">
            <a:noFill/>
            <a:miter lim="800000"/>
            <a:headEnd/>
            <a:tailEnd/>
          </a:ln>
          <a:effectLst/>
        </p:spPr>
      </p:pic>
      <p:pic>
        <p:nvPicPr>
          <p:cNvPr id="47108" name="Picture 4"/>
          <p:cNvPicPr>
            <a:picLocks noChangeAspect="1" noChangeArrowheads="1"/>
          </p:cNvPicPr>
          <p:nvPr/>
        </p:nvPicPr>
        <p:blipFill>
          <a:blip r:embed="rId5" cstate="print">
            <a:clrChange>
              <a:clrFrom>
                <a:srgbClr val="FFFFFF"/>
              </a:clrFrom>
              <a:clrTo>
                <a:srgbClr val="FFFFFF">
                  <a:alpha val="0"/>
                </a:srgbClr>
              </a:clrTo>
            </a:clrChange>
          </a:blip>
          <a:srcRect l="4521" t="2643" r="4521"/>
          <a:stretch>
            <a:fillRect/>
          </a:stretch>
        </p:blipFill>
        <p:spPr bwMode="auto">
          <a:xfrm>
            <a:off x="152400" y="1650290"/>
            <a:ext cx="1371600" cy="2588630"/>
          </a:xfrm>
          <a:prstGeom prst="rect">
            <a:avLst/>
          </a:prstGeom>
          <a:noFill/>
          <a:ln w="9525" algn="in">
            <a:noFill/>
            <a:miter lim="800000"/>
            <a:headEnd/>
            <a:tailEnd/>
          </a:ln>
          <a:effectLst/>
        </p:spPr>
      </p:pic>
      <p:sp>
        <p:nvSpPr>
          <p:cNvPr id="39" name="Oval 38"/>
          <p:cNvSpPr/>
          <p:nvPr/>
        </p:nvSpPr>
        <p:spPr>
          <a:xfrm>
            <a:off x="6553200" y="1905000"/>
            <a:ext cx="152400" cy="152400"/>
          </a:xfrm>
          <a:prstGeom prst="ellipse">
            <a:avLst/>
          </a:prstGeom>
          <a:solidFill>
            <a:srgbClr val="EAEAEA">
              <a:alpha val="25490"/>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41" name="Oval 40"/>
          <p:cNvSpPr/>
          <p:nvPr/>
        </p:nvSpPr>
        <p:spPr>
          <a:xfrm>
            <a:off x="7010400" y="1447800"/>
            <a:ext cx="152400" cy="152400"/>
          </a:xfrm>
          <a:prstGeom prst="ellipse">
            <a:avLst/>
          </a:prstGeom>
          <a:solidFill>
            <a:srgbClr val="EAEAEA">
              <a:alpha val="25490"/>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42" name="Oval 41"/>
          <p:cNvSpPr/>
          <p:nvPr/>
        </p:nvSpPr>
        <p:spPr>
          <a:xfrm>
            <a:off x="7086600" y="1371600"/>
            <a:ext cx="152400" cy="152400"/>
          </a:xfrm>
          <a:prstGeom prst="ellipse">
            <a:avLst/>
          </a:prstGeom>
          <a:solidFill>
            <a:srgbClr val="EAEAEA">
              <a:alpha val="25490"/>
            </a:srgbClr>
          </a:solidFill>
          <a:ln w="3175">
            <a:solidFill>
              <a:srgbClr val="AFE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43" name="Oval 42"/>
          <p:cNvSpPr/>
          <p:nvPr/>
        </p:nvSpPr>
        <p:spPr>
          <a:xfrm>
            <a:off x="73914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44" name="Oval 43"/>
          <p:cNvSpPr/>
          <p:nvPr/>
        </p:nvSpPr>
        <p:spPr>
          <a:xfrm>
            <a:off x="7086600" y="152400"/>
            <a:ext cx="152400" cy="152400"/>
          </a:xfrm>
          <a:prstGeom prst="ellipse">
            <a:avLst/>
          </a:prstGeom>
          <a:solidFill>
            <a:srgbClr val="EAEAEA">
              <a:alpha val="25490"/>
            </a:srgbClr>
          </a:solidFill>
          <a:ln w="3175">
            <a:solidFill>
              <a:srgbClr val="AFE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45" name="Oval 44"/>
          <p:cNvSpPr/>
          <p:nvPr/>
        </p:nvSpPr>
        <p:spPr>
          <a:xfrm>
            <a:off x="7391400" y="3200400"/>
            <a:ext cx="228600" cy="2286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5791200" y="2971800"/>
            <a:ext cx="228600" cy="2286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6629400" y="2286000"/>
            <a:ext cx="228600" cy="2286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6858000" y="76200"/>
            <a:ext cx="76200" cy="76200"/>
          </a:xfrm>
          <a:prstGeom prst="ellipse">
            <a:avLst/>
          </a:prstGeom>
          <a:solidFill>
            <a:srgbClr val="EAEAEA">
              <a:alpha val="25882"/>
            </a:srgbClr>
          </a:solidFill>
          <a:ln w="3175">
            <a:solidFill>
              <a:srgbClr val="AFE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4" name="Picture 6" descr="http://bustbubble.com/wp-content/uploads/2013/08/tickling-feet.jpg"/>
          <p:cNvPicPr>
            <a:picLocks noChangeAspect="1" noChangeArrowheads="1"/>
          </p:cNvPicPr>
          <p:nvPr/>
        </p:nvPicPr>
        <p:blipFill>
          <a:blip r:embed="rId2" cstate="print"/>
          <a:srcRect l="36667"/>
          <a:stretch>
            <a:fillRect/>
          </a:stretch>
        </p:blipFill>
        <p:spPr bwMode="auto">
          <a:xfrm rot="16200000">
            <a:off x="2895601" y="2209800"/>
            <a:ext cx="5791200" cy="6858000"/>
          </a:xfrm>
          <a:prstGeom prst="rect">
            <a:avLst/>
          </a:prstGeom>
          <a:noFill/>
        </p:spPr>
      </p:pic>
      <p:pic>
        <p:nvPicPr>
          <p:cNvPr id="58370" name="Picture 2" descr="http://s7d9.scene7.com/is/image/BedBathandBeyond/20526140125169p"/>
          <p:cNvPicPr>
            <a:picLocks noChangeAspect="1" noChangeArrowheads="1"/>
          </p:cNvPicPr>
          <p:nvPr/>
        </p:nvPicPr>
        <p:blipFill>
          <a:blip r:embed="rId3" cstate="print"/>
          <a:srcRect l="12500" t="3125" r="12500"/>
          <a:stretch>
            <a:fillRect/>
          </a:stretch>
        </p:blipFill>
        <p:spPr bwMode="auto">
          <a:xfrm>
            <a:off x="7093974" y="2667000"/>
            <a:ext cx="1592826" cy="2057400"/>
          </a:xfrm>
          <a:prstGeom prst="rect">
            <a:avLst/>
          </a:prstGeom>
          <a:noFill/>
        </p:spPr>
      </p:pic>
      <p:sp>
        <p:nvSpPr>
          <p:cNvPr id="17" name="Rounded Rectangle 16"/>
          <p:cNvSpPr/>
          <p:nvPr/>
        </p:nvSpPr>
        <p:spPr>
          <a:xfrm>
            <a:off x="7391400" y="914400"/>
            <a:ext cx="2667000" cy="13716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467600" y="962561"/>
            <a:ext cx="3200400" cy="1323439"/>
          </a:xfrm>
          <a:prstGeom prst="rect">
            <a:avLst/>
          </a:prstGeom>
          <a:noFill/>
        </p:spPr>
        <p:txBody>
          <a:bodyPr wrap="square" rtlCol="0">
            <a:spAutoFit/>
          </a:bodyPr>
          <a:lstStyle/>
          <a:p>
            <a:r>
              <a:rPr lang="en-US" sz="2000" dirty="0" smtClean="0">
                <a:solidFill>
                  <a:schemeClr val="bg1"/>
                </a:solidFill>
                <a:latin typeface="Berlin Sans FB Demi" pitchFamily="34" charset="0"/>
              </a:rPr>
              <a:t>Appeal to </a:t>
            </a:r>
          </a:p>
          <a:p>
            <a:r>
              <a:rPr lang="en-US" sz="2000" dirty="0" smtClean="0">
                <a:solidFill>
                  <a:schemeClr val="bg1"/>
                </a:solidFill>
                <a:latin typeface="Berlin Sans FB Demi" pitchFamily="34" charset="0"/>
              </a:rPr>
              <a:t>Their Senses!</a:t>
            </a:r>
          </a:p>
          <a:p>
            <a:r>
              <a:rPr lang="en-US" sz="2000" dirty="0" smtClean="0">
                <a:solidFill>
                  <a:schemeClr val="bg1"/>
                </a:solidFill>
                <a:latin typeface="Berlin Sans FB" pitchFamily="34" charset="0"/>
              </a:rPr>
              <a:t>Get Tickled </a:t>
            </a:r>
          </a:p>
          <a:p>
            <a:r>
              <a:rPr lang="en-US" sz="2000" dirty="0" smtClean="0">
                <a:solidFill>
                  <a:schemeClr val="bg1"/>
                </a:solidFill>
                <a:latin typeface="Berlin Sans FB" pitchFamily="34" charset="0"/>
              </a:rPr>
              <a:t>with Touch </a:t>
            </a:r>
          </a:p>
        </p:txBody>
      </p:sp>
      <p:pic>
        <p:nvPicPr>
          <p:cNvPr id="58380" name="Picture 12" descr="http://coffeeandwhinelife.com/wp-content/uploads/2013/05/tickle-monster-book.jpg"/>
          <p:cNvPicPr>
            <a:picLocks noChangeAspect="1" noChangeArrowheads="1"/>
          </p:cNvPicPr>
          <p:nvPr/>
        </p:nvPicPr>
        <p:blipFill>
          <a:blip r:embed="rId4" cstate="print"/>
          <a:srcRect/>
          <a:stretch>
            <a:fillRect/>
          </a:stretch>
        </p:blipFill>
        <p:spPr bwMode="auto">
          <a:xfrm>
            <a:off x="4876800" y="914400"/>
            <a:ext cx="2047875" cy="2131122"/>
          </a:xfrm>
          <a:prstGeom prst="rect">
            <a:avLst/>
          </a:prstGeom>
          <a:noFill/>
        </p:spPr>
      </p:pic>
      <p:pic>
        <p:nvPicPr>
          <p:cNvPr id="58382" name="Picture 14" descr="http://c2.bookworm.com/images/products/p/fps/fps-108533_1z.jpg"/>
          <p:cNvPicPr>
            <a:picLocks noChangeAspect="1" noChangeArrowheads="1"/>
          </p:cNvPicPr>
          <p:nvPr/>
        </p:nvPicPr>
        <p:blipFill>
          <a:blip r:embed="rId5" cstate="print"/>
          <a:srcRect/>
          <a:stretch>
            <a:fillRect/>
          </a:stretch>
        </p:blipFill>
        <p:spPr bwMode="auto">
          <a:xfrm>
            <a:off x="2667000" y="304800"/>
            <a:ext cx="1895744" cy="2100813"/>
          </a:xfrm>
          <a:prstGeom prst="rect">
            <a:avLst/>
          </a:prstGeom>
          <a:noFill/>
        </p:spPr>
      </p:pic>
      <p:grpSp>
        <p:nvGrpSpPr>
          <p:cNvPr id="19" name="Group 8"/>
          <p:cNvGrpSpPr/>
          <p:nvPr/>
        </p:nvGrpSpPr>
        <p:grpSpPr>
          <a:xfrm>
            <a:off x="-152400" y="-76200"/>
            <a:ext cx="2590800" cy="7010400"/>
            <a:chOff x="-152400" y="-76200"/>
            <a:chExt cx="2590800" cy="7010400"/>
          </a:xfrm>
        </p:grpSpPr>
        <p:sp>
          <p:nvSpPr>
            <p:cNvPr id="20" name="Rectangle 19"/>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5"/>
            <p:cNvPicPr>
              <a:picLocks noChangeAspect="1" noChangeArrowheads="1"/>
            </p:cNvPicPr>
            <p:nvPr/>
          </p:nvPicPr>
          <p:blipFill>
            <a:blip r:embed="rId6"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2" name="TextBox 21"/>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23" name="TextBox 22"/>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24" name="TextBox 23"/>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5" name="Oval 24"/>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6" name="Oval 25"/>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0" name="Oval 29"/>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31" name="Oval 30"/>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33" name="Oval 32"/>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34" name="Oval 33"/>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5" name="Oval 34"/>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6" name="Picture 10" descr="http://thumbs.dreamstime.com/z/paint-palette-brush-isolated-white-19892887.jpg"/>
          <p:cNvPicPr>
            <a:picLocks noChangeAspect="1" noChangeArrowheads="1"/>
          </p:cNvPicPr>
          <p:nvPr/>
        </p:nvPicPr>
        <p:blipFill>
          <a:blip r:embed="rId2" cstate="print"/>
          <a:srcRect b="7491"/>
          <a:stretch>
            <a:fillRect/>
          </a:stretch>
        </p:blipFill>
        <p:spPr bwMode="auto">
          <a:xfrm>
            <a:off x="1676400" y="1154113"/>
            <a:ext cx="7620000" cy="4705350"/>
          </a:xfrm>
          <a:prstGeom prst="rect">
            <a:avLst/>
          </a:prstGeom>
          <a:noFill/>
        </p:spPr>
      </p:pic>
      <p:pic>
        <p:nvPicPr>
          <p:cNvPr id="60420" name="Picture 4" descr="http://jacketupload.macmillanusa.com/jackets/high_res/jpgs/9780805083361.jpg"/>
          <p:cNvPicPr>
            <a:picLocks noChangeAspect="1" noChangeArrowheads="1"/>
          </p:cNvPicPr>
          <p:nvPr/>
        </p:nvPicPr>
        <p:blipFill>
          <a:blip r:embed="rId3" cstate="print"/>
          <a:srcRect/>
          <a:stretch>
            <a:fillRect/>
          </a:stretch>
        </p:blipFill>
        <p:spPr bwMode="auto">
          <a:xfrm>
            <a:off x="3200400" y="1524000"/>
            <a:ext cx="915457" cy="1143000"/>
          </a:xfrm>
          <a:prstGeom prst="rect">
            <a:avLst/>
          </a:prstGeom>
          <a:noFill/>
        </p:spPr>
      </p:pic>
      <p:sp>
        <p:nvSpPr>
          <p:cNvPr id="17" name="Rounded Rectangle 16"/>
          <p:cNvSpPr/>
          <p:nvPr/>
        </p:nvSpPr>
        <p:spPr>
          <a:xfrm>
            <a:off x="7086600" y="685800"/>
            <a:ext cx="3200400" cy="9906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086600" y="685800"/>
            <a:ext cx="3200400" cy="1015663"/>
          </a:xfrm>
          <a:prstGeom prst="rect">
            <a:avLst/>
          </a:prstGeom>
          <a:noFill/>
        </p:spPr>
        <p:txBody>
          <a:bodyPr wrap="square" rtlCol="0">
            <a:spAutoFit/>
          </a:bodyPr>
          <a:lstStyle/>
          <a:p>
            <a:r>
              <a:rPr lang="en-US" sz="2000" dirty="0" smtClean="0">
                <a:solidFill>
                  <a:schemeClr val="bg1"/>
                </a:solidFill>
                <a:latin typeface="Berlin Sans FB Demi" pitchFamily="34" charset="0"/>
              </a:rPr>
              <a:t>Appeal to </a:t>
            </a:r>
          </a:p>
          <a:p>
            <a:r>
              <a:rPr lang="en-US" sz="2000" dirty="0" smtClean="0">
                <a:solidFill>
                  <a:schemeClr val="bg1"/>
                </a:solidFill>
                <a:latin typeface="Berlin Sans FB Demi" pitchFamily="34" charset="0"/>
              </a:rPr>
              <a:t>Their Senses!</a:t>
            </a:r>
          </a:p>
          <a:p>
            <a:r>
              <a:rPr lang="en-US" sz="2000" dirty="0" smtClean="0">
                <a:solidFill>
                  <a:schemeClr val="bg1"/>
                </a:solidFill>
                <a:latin typeface="Berlin Sans FB" pitchFamily="34" charset="0"/>
              </a:rPr>
              <a:t>Color their World </a:t>
            </a:r>
          </a:p>
        </p:txBody>
      </p:sp>
      <p:sp>
        <p:nvSpPr>
          <p:cNvPr id="38916" name="AutoShape 4" descr="data:image/jpeg;base64,/9j/4AAQSkZJRgABAQAAAQABAAD/2wCEAAkGBhQSERUTEhQUFRUWGBwaGBgXGRcXGBwdHBgXFxcXHBoXHCcgHRwjHBoXHy8gJCcpLCwsGB4xNTAqNSYrLCkBCQoKDgwOGg8PGjAkHyQwLCwtLywsLCovKSwsLCwsKiwsKSwsLCwsLCwsLCwsLCwsLCwsLCwsLCwsLCwpLCwsLP/AABEIAPoAygMBIgACEQEDEQH/xAAcAAACAwEBAQEAAAAAAAAAAAAEBQIDBgEABwj/xABBEAACAQIEAwYDBQcDAwQDAAABAhEAAwQSITEFQVEGEyJhcYEykfAUQqGxwQcjUmLR4fEVcoIzQ8IWkqKyNFNz/8QAGwEAAQUBAQAAAAAAAAAAAAAAAwECBAUGAAf/xAAuEQACAgEDAgQFBAMBAAAAAAABAgADEQQSITFBBRMiUTJhcYGRocHR8BSx8eH/2gAMAwEAAhEDEQA/ANGtok1f3ajzP5VMrAqBepoWZ2cCdK89qN66h51Jrc06LByK7RAtRvXFSTFKIkHCVIWqOt2l5/jXruMGy606diBd1Xu6olbTNrAA6nT865Mcx/x/rSH5xcSr7N1/pVLEDz+vOiSpYhQRqQN+u1GW+At99kt+LKMx+I8gOswY60Gy5E+IwiVO/wAIijWvBaef6EFKrdu20LGEEiWO8AEiT5CaGwmFzXHt+EMjFWkwPhVhrzBV1I8j5GmLfUxIBjjp7B1EBSwTVy4SaZ/6TeDAC2ACfiBzD15flSfiGKD4m6lv/pWgLZP8V0Etd16KCi/7g3SnrcjHavM40sqlm7Su7ZA5yahbSrIr1E2wEiFroNSUV2K6JI1yakVqSrTSIsqmvVY61FaGYs8r13NUWWoZvOu+sQw+/coUa1ZdNStpRzEnUWrg0VFaNw/CHuiZCr1PP2/WhPYtYy0KiM3CiLLtwnWuE5ddddvP+1P7XCbeHD3rzrlRSxJEKoAlmM9BUOHcTs8SsMO7uKh2zwj5TOS6uUkodJEwdjGtQn14zlRke8lpoyR6jgxAbhb4jXRdjal/CnuMWtXYN+1cNl+QLAjK4GwDoUfp4j0rS4x8Phrlqy9vvGuBmZiQAqqVUtvzZlAA136VIfUhcY5JgU07MSD2lXDOH9/PiggiZE6Hcjz09KK4Zh8NiFc2+8AtuyFjENlYqzDfwyrCYHw7RBPsFa+z40WwZW7aZkJOvgZcynrGZCD/ADHeJqvsdbUHEW+l6+I8vtF1h/8AF1PvUGy92yVY4wCP3k2uhVADDnvBMTirTYRMVZR0XPbgPEslx7aBoBMfGHHPSCByN7SqDewTMB8d3fk3cMwI84Vh7mkqXCeBsPvWgimOtm5bVj6/uyaZ8ccnCLcMg2L6Mf8AYW7pz7W7rn/jXc5BznB/3CcDgDGR/qEcWEcRwx0OazcUe17Ds3zBHypZiGjF4wEaZ7R+eHtj/wAfwovG4pnv4Z8oAsB5YnxMWULlCjYSAxJP3QI10Au3GfEXrkKO9NsKoJY+BSgJ0GpnYTEDU8j6el0YFhwMwF9qlSAfaOezN8m4yyYyyBy+If1rJdnUnCYeBvaQ+pKgk+pJJPUmtZwK2bT3GuAoETxFtAACGJnaIBNZ/sPe7uzhiwiLKAzym2uvt/WiKQLXZPYQRBNSg+8u7s9K4ykcqstYs3L1+4oZbTuO7zAqSAih3ynVQzhiAYO5jxUabUipaEsuTIrphiAYuB8jUluL51Nhqa5E0pg5WzdKmmtcCVHLTJ061eyVMVMCnYnSrLS42mpnfuydBGkVXJ+v8UMiceZaRFWIs71FFq0UWcIz4VhbdwFWBzTMg7jp+nvQHbnF3bb4JbbtbtPeK3ChykxbZrVueSsywY3gCvWbhRgw3H1HpTbjfDlx2Ee2DlZhKNzS4pDW2/4uFPp61TapTXaHPKy20rBkK9DLsO64rDslzUMrW7g9Vg/MGfesh2BuvZf7PcP7y0TYueZUA239GTIwP85pn2N4rnUMwyl5W4n8F1WKuvswYekVX2wwf2e/bxy6Kctm+egLfuLv/FzkJ/hufy0LaEsNfZukJkugbuso7TWDhuI2sQvw4kBG6d7al7X/AL7edf8AgtOeI4CziGTE94qZUZGLEABCyuZJjKwy77an1oLtrjbNzhl17ji2VGZDpmF5CHtBRzJcAQNw1I7JNxEZ0ykqCVIBykgEr7HT2qTpqTYoBOCvH2g77Qh3YyDDbnGO/wAYuIWe5tLktfzgsrXboB1ynKir1CsdmFSxHExaxeKuW3AQhHL6ZQTaC3NW8JhbdpidQM2vOqG0E71jv2pYorgYBjPcVT6AM8fNRU3/ABkQZ9hj6yMtzWNj3x9o84R2jwuIR8HYvXHXV7kBhnlyz5nKj4mYkgROoEDSneKYXFKNJViCVkwcpzCQNxOsHQ8waU8C4WmHsW7dsZVgEkbsYEuepJ119NhWX4piMRbT/UBcdu6vutyzMWxbDm1ky7FoytmOvjB5al2hV5EbzY3pPT3m7u35qvMd51rLcc7SvmwqYQo32ssFuMCcoGTxZeozNIPNY5VXj8ViTirGCW8QGtZ7t4Iq3IDPqsaKSAF96UuDBiljyTibDiOKfELku3Ga2d0EKreTZQCw6qTB5g0NjMclpc1xwqyFk7SxAGsaa8zpQeM4n9nyK6XLgYBEdYZ3uQTlZQFgtBIYabzlpN+0YM2ACxlZ7tpYkNBOYxI0MEbjpSDbWDtEXa7soc5E0mB4vaulhauo5X4gjBiPWDt50clw9TXzXHcEw78SNl1C2cLhZuBfBmyifEVgzDqfPLWh/Z+rDAWixMMXKAmcqlyEWfY/OuVyTgxbKQoys1GU1ya8HrPcW7e4bD3+5fvCRGdlXMiTEZtZ5iYBieulOLAdYBUZjhRNHNRNetuCAQQQdRHTcEeRqUV0bIBjVg2rmWpLXTpArXstWFaibR+orp0IFvSaki8+mg9eZ9h+Zrrcqsywf9v57muMeJVd0o/hGK7toJ8Lb+R6/pQK8yai9yhWVixSphEcodwkO0+B+zX/ALQv/Rvsq3hyS7olu95BxFtj17s9aF7SXbmLsjDuwW0SO9AHjuBTITMTCgkCYBJjlTLHcZnB3rTW+9Y22RVOUK+ZSArFiAB59BSPhdh0s21vNnuKihm6sBBPn61F09RxttHToZJuuHx1nr1l7JOpjeR5ek1JVrsV0irEGQOsiUpV2k4AuLw7WWOWSCrRMMNjHTUg+RpndvhcoY6scqjmTBMD2BPtXGaHyEENvBEaSBPQ78qZZfUgO8wtVVjMCgmOsdnOJMiWbmLtpaSBmtBhdIWAATlGwA5+s1pb3BrLP3rW1ZxHiImSBAYr8JYciRI5RTLEYdl1AzKeYKj2IJn9NRQnB8XnxRtXbTIuSUZisMZAMKNRl0Gsc9omora2gKSpzJn+NqHYAjEU2+zdv7RYu2wqLZ7w5FUAFrgC5tNBEH8KYW+EqMUcSSSxtC1EbAPnJHmdPketMOOcPFhzcQCDE8gQdPmDp6Ee627x20oWSZd+7VcrElzlhfCCATmXcjfyoel11duQ3B9o7UaO6vBXkQa1h7r4hbl1VRbQfIFbNmZvDn2BAFvSDrLNyr3aThDYlbKqQAl+3cOafhXNMQN9abYiyLh7tWZdyXUwxhiNJkAc9vIzrQGL4jetsAbAIElnzgDKGAEAjVyDOUwBB16KNbQSVJx9YjaO9cMB9oFxHsgt04p0dluYpAjMYKqBl2Ag65ROppRxfgg763h2N5kt4e3bsLbtowYklLzlrisqMAEOaQQDoeuys4kXFDKZU7cvIj1BBBnaIq0DpUzap5Ehrcynmdt2woAkkCBJMkgaSZ3PnXyDgGAxeLTFvZt2yMS2R7jsBl8YutAmTqV1g7aa19Z4ph3excS2QrsjKpOwJUgHT1oDslwQ4TC27LEFgSXI2lmJMTEwIE+VIy7iAY+qzYpPeU4DGrh0e1cdRawtuyjOZkuUkiPTu4AEy0U2wOOS8pKE6HKQVZGB08LKwDA6jQjas7d7OXHtIzJbe42IbEXbVxoQ5ldFQsob4F7vSCPCaqbgp8WHDdyEsG7kw5a0ty4xuKWJJLlEyWxBOuYEwIFN3ERTWj9+Zr64BWb7J8Yd+GW7sNduKjjLMs7IWhZPMgDqaN7O8UuXgWZrDCBpZz5kY6m24fUED0Oh0p4YGBaojPyjqpRUiuk1z62p8FiEW/iFdxB5ddTXENRd+npSdYSVk8qhdPKrJqDCuAjTKQtRfWrSarjeunSJbagRiMQ2HW8uHIDagZgzZZ8LFRG/TWOuxN2JxQQZiVWSqgsQBLMFG+k6/OKY8IN3D2hbDtcidbjS0nVpOXUSTAgRJG0RV6/V+SNoOCZa+H6TziWIyJDheGuFA3uZJHi9InqI5eVTxeNtuiHxC4hgMAZBA8SsOYO0c/apJxYiQYGmwAA9vOgGIdmI8Mmd4BP5a/r51lLNSQeuSZq69Lj4hgCMxxlTCsuWdzy231112pLjLE3ftCyUUZR6ZcpB6Egn3q28rL4WEHlNesDLqfhbQjyNMW4sdrHH7SSNNWOVkOL8QN9Y2H9P70LwpAG8UaPbceqvl/Jz8hRVnDKTH1/eibeDVvCYBnfp50Kux92+FsrqC7cQTAEo4LHSI/D6NWYki5bDblhMctd56/2qnG4RklW3G4+vnXMN4kVVGp0+vWaXzmOQesaNKgXcp4lGEy2gwtiSxknM2XYCQOunKJ5zQFzil23dW7dvP3QOqKF5yoLAD4B8RbNpG1MMTbUMLduOjNyny/lGuvqelcvYFBAgu7aT+Qg7D+81Y0a66pgu7gdv2lbb4dUwLFeT3/eNbV0OAVIYHmCCPmKsIis1hME+FBXDgFCSckAhWbeDI8Pl5mucH7ZIzmzeYC6C0jIyAQ0AEN7CZM1qNPr6tQPTMpqfD7aD8pqFNCY/hVq8FF22lzKZGYAx1j16bGNauFwESNa6DUzgyAMiKU7KWVtslovaBu98uUj928RKAjRSJBUyCCRtSPtBws23Aa9fPfyb10WyzMbSr3NgJZAhTmYkbtESOWxzEHyq1TTCo7QqXMDzMY1/EqLWAw1wm6f3l26UgWLbEsiBWLQ0GApJOgA302aMAACMxA1MxPnAIAnyoThuDe2HFy610s5YFlVYB+FPDuB+uwomacvES1wTxDSaqLV2401UDXRkkPOq2ofiPEksqGcnxHKqqCzMx2VVWSx02FVWLOMvai1bsry79yXPrbsg5fd58qHZqK6vjOIWrT2W/AIUj1LLQN3DY6ywL2LV63zNhmFwefd3YzDyBnpV97Fd7bcYZ1N34VAglbmkB1OoA5yAYmuS9LFJU5jm01iHDCC8Z7N986C8ua2moTMygtsWbKQZ5DyJ3OxboUgJosRE5o5QC0mB0JpinG0uJkLAtAzQCFBjUrJOnTU70qx+ICy2sA+szsAOpMADzrF6+17bDyT/AHtNroKUqrHGMfrAcZishVQrPccwiJqzHeBOgHMsdAN6YYbsdiLwBv3u4G+SzDN73H8J9Ah9edGdj+FPbVsTif8Ar3ROQ6i0u6WlHUCCx6+lT4xwnEYm8A19rOFVQWFklbtxtZUvHgtgRoupn5SKdLXXy3X3/iDv1Vlnw9Jaew9rKF7zEwDM983poIyj2FA4rsFlJa1i7onZbgt3APKUCtHvTXAdm8JZcXLdoLcGmctcdoiDLOxJHrNMHu66bdaM2w+x+0jpvzMN3tyy/d31yMBIceK242lWgR5qwBHmNaZG7qG9D/X8jWnuorAq4BB0rKXeFGye7GZlB8GhJIOoXTcg6ewqs1FAQbqx9vYyyovLnFkse53gBI1Ay/MlvwmKpvAooZDlnMD6QAf11pjhez91h427obwAGb5nT2APrXMT2UVjrisQNIhSgHronXX3pw0tjDcxwZx1SKcIMiKOH4UNLMesbVevEVtAhF8Z0zbxO5FSTs1eszlufaLcaCFt3R11AKuPQKegNLsPxJL5NkKttlbxAhg8gHfPqOcLAn8a5qWqHH5HP/Icaiu44bP06f8AYSlq7qQGjesx2gwGIv3VuB0IQZRmBJAJncamOhIHpWkvcPVRo0+w/rQgOsUFNS9Dej+Y23TI455H4gHZzGPLK7GVbKZ05D/HPatVb1E18/7n7PiUIJKXCSwPiAeZktA1bXqPSvoGFeRW10dotrDAzDa+jyrMYkmWRXLNeLQasYwKm9ZXzwNeyVBK53tdOzLbzaxUc4BUHdjCgbnTMY9BJJ2HuAYjxP8AXp+dVcEcuGxJ/wC54bQ/htBiAfW4w7w+Xdj7tQdZqRp6i/ftJ2h03+RZt7RhdCoZGrRE8wDuo6D31gTOlV/6hl5xH1tVLtJk0vxl5VBZjAFYF7rLXLE5Jm8p0yIgXHEcf+oJ0O3yrP8Abhnt91j8IP36OgfmHtzGV43AmJnRWbyIW3e1NtSPAxHUR+o1+de4z2kAwjNYbaMoifvTlIn4TEHynTlVppLLq3BPfiR9TTSynZ2mku2kI7wAW+8OYoTmg7EZ18Lajy/WgMPhjdxllSZt20e4R/PK27ZPoGuEehohcQGtrpB3K7wdjqD5Vzs/aIxhOkNbAGushwdR6E/KmVHOoLjHeOZSNPg/Kay8YCj68v1onB4MvudKBuvJHpS79puNu2eDXmsFg3hDFZkKzgOZGo0kTyBq006Cx8HoJXXsa0GJp/saEwHBPSQT8poW9h4MERX5av8AGIxYxGEtfZyrK1tVYvlZQPvNqxJEx5+dfqvFOxt2mcZXKgsOhIBI9jIqVfp0Vdy9pHptYtgwVxpFQZyPX+tddzIPOvXDJk1XAkHiTdvvKncncya9VkeVSGEZthNOGTH7gINfxORGcKzlVJCpGZoBOVZI1OwpVgeI4TiaEjS5bMEMuW9abUQQdRz01Uwemje9hSuhBHlFZzF9lpxdvG4ci3dBC3hst22YDAx98RIPMqs7A0RMDKtBuucMsHxqm2xVlAYaHUx6jyOh8tjVNi2WiBp1NNO01oZRcPxkhZnTnynfz30pXgrkjJBqi1FQR8Dp2l5SxenJ6jrEfbC2ECXEM5GAIb4WzaZdNtYIO+lNuzGLYlkYDSCIM+UT9bVn+3dhUu2bz2yUUgE5ychkQ2VZWI0PhnbWnvZt8zsy/DpB9QCK1PhY21Dn++0x/ioyxyJobw2qOXQVO8Nfn+Zrq1czOzptx0oeiW2oeKewjTPMcti4+0IxnpCmpcOtZMLZXmtm2NPK2oofihJwl5V+I2nA90P6xUeFY4XsIjIZ8IG2xAHL5H3rOeN5NagTS+Bgbj9oTffKpPQV824txhrjksSBOg6CdP6+tb7EXxctMF3gj0NfPsbwpgxkGJ+RnY1Q6QKCczRakPjiB4nFk6Eb8xpPnVAuFQ412bbzRh+cGiWwQjU6Tp5c9aa8G4blxlgkZwCHKgTouse5KirRWUGQAjEzYYPBXMgBQzAkaTsJ8I1Gs8qt4ZZK4lXYEZVI18yp/T8aKxONknMokmdo/Wq1NzMoAZi2wkQBzLSZHTbyqtVV83NfJlmxIqw/SPysUxt4lShS4oe24IIIBBBEEEHQgz+NLgGMdavKkCrGp2rO4SvsQOMGLOHfs94VYvDEWrEXFOZQWuMqnkQrEiRy6U4xeMzmflQ811EJ2FGs1DWDEGlCoczpMn0qS1FgRXLZqNDYhmDtBmg1847cftUu2sViMPhb1rDjCr9+33jXrnO2s6KBIE77naY+j4O+A0182/aN+xm7isS+LwT2ybpBe25KnNABZW1EGJgxBnfarXSYCn3lbqc7o+/Zf+0N+KWr1q+qLftAGVEKymQDBJhgRBHmI8nl3cxzpH+znsF/pFm4950fEXYByTlVRJCiYJ1MkwOUbauLjyZpmsIyMdZI0YOCT0iXtY0WkE73kA+Tk/gCfaktm9GnU0z42e9uqi7WiSemcr/4rp/yNUZFRZZQNN95PPX8fas/qmDuAO0vdL6EJPeZftxbP2cOcrIGHeqsglZ3k+cD3G24b9lhmYsjAoVBB9dvwpVjuFX8dfNrMiWQdwAzGGkHUQvmCeR0M0/wXY8WgB9qxRgAfu2t2VHkFRNttNat9HqqtLUBYeflKHXaazUOdg/MdnX68ya8GihBgXt+Jb1y4Oa3QrmP5WVQZ9SdtqLkEAjbf2+v1q70+sq1HwGZvU6K3T/EJ0XZ3qMjy+VcqUjr+dTA+JCIkRp+NZLhztg7z4c6W2Ja0eRX+GTzWQD6L1FbbugRtSzi3AVvLlPIyp0lTtI66aEcx7ERNZpPPq29+0naHVnTWhu3eLrrkHOux3A+dA4rxnc1C6b+FMOC6cmAPt71Xd4op1yx81/tWLs01lbYI5noun1lNqZPSQbCBfE06cgNdxGnPWK2fZzBtbtw5g/wjLA12059T15wKxQa5dYKq3FXc3cpyLGgXMfCST06edb0IREtrBzbAk6fXvRjXZWoL9TId1tVlmyroIBjsxeSQvoeXrR3AcHlQufjuGSfL7qz5D9TzNKO0GbubuQ65WjqCRBb2GvtTftAxtW1RNiPmABFO0VRYk/PH7xLBvZaxGb8UsoI7xZ9davtQ4BkMOUHT8KwllSZ5Ea6/wBab8CxjI0zCn4uY239uv8AaLVtMAODFu0exSVOTNaMP5UJxDiljDlFvXbds3DlQOyrmOmgnfl86YTWK7Z9grPEL9u7cd1NsZTliGWc0GdRqTqOR96jLtz6jgSqyx6TS3n1qspViqBA5ViezPGeJXMbdTFYcJhxnhsmUCD4Mrk/vAffedKaq7skdofftIGJrzIqwY0jma4xFVGJpAxhsBuonGukmSaUce4sba5bUG6w8A6cs5HQdOZEdSHa2A1YAcLexiL/AHrG47vmLHcr9wCAIAUjQAD0pr2bUL9xCVgO4QRhw/C5REk6klmOsk6sT1JpVxntIuU2gS2sNG2UHWD56DbnVnEMRlUnNsPox+tYmxpAG22u511J86iaaoON7dYTWWeVhF6TX8F4+A0QFPKIHsJlSfWK0V7iTxK3GIPIhRruRA578hXzq4oI03itFwDiLPaIbVl0PmAQBPzHymuurCrkdO8bRdvcB+s1WD4jnGv+aq4neyW2uT8EsRyIUZm+aT7qvnIOCfxeuv1717tDfjDXjy7p/wAbbio2lZqrgVh9bQjIQRxHFm5mUEag61LL60q7LXy2HSdwoB9RINOIr0EcjM83tXDEQtByPOovbjz8xXQ1dN06/hU0YxGSsjTUUN/ptsEN3dvMNjlWR6dPaiheBqOfWKaVBihiJVdh/CSNdNdR770zuuDrz6Dfrz9aAf289qBbErbvBFRRnQtIABkMqEe4K6/ykelJ4tp2ZPM9pceF3hX2Hv3l+OGjRq3IbD0BNGdpLZe1ZvAGANeokDf8jQ+NUZQdh/bUeZ2qPZXi8XGwlwgqwL2DvKj47ZPNhqY5iaz+lfa5UiaWxyu21e0U3dUMCSQQPMxoD7139n6vicNZuvrpFwnmyko0+ZjX1rT4vgFnNmClSf4SRSng99cDi3wtw5bGKfvcMx+EXW/62HLHZifGoO8kb1ai3cCF6xNRrM4K9+Jr72lLiKZXVga0LdGtV1siVHEFZKqejHZVHWgjqaYJKQ5gOOxjAEJuNTzgbfOkbYliQSSTyJP5Rt7Cj+N4xMKHvXTlQgRzJOmVVHNp5efSSFuAW61qbwh2ZmCH7ik+G2SBqwG56k9KtakUIDiTqGTO3E1XCcfnXUajcfqKXdoHRL6MZlkOaOikR+Jbl1qzs7h2BYn4RoPPQa/OfqKTcVfvMfcJAK27VtOW8s7Cd/vR7VC1QC1tiRioF4CwLtdxUPYZE1kATlE77SdaxNnBkiQDI8vqIr6HxnEyi7wSoAEACdtPw0pdewJb4tehG/4iq1NRsUfOObT+Y3EzAsnL9a6017P4UgOxGh/t/SjrPBlGpk9J0/AUYig+EAR5bUG3UBxtWSNPpCrB2lmBSZJ9qC7VMTZ7td7hCnrlkZj8iaaFsorJHiRxGKulQO7tRbU9WmWP4Ufw+g23A9hyY3xO4JUfnNN2YWFfpP6mnmtAcHtZUj0/Ef5piLdbqsemed3nLnEssvNTofDGiTRqzlYKCsIMVPf1rt1Z2qu3dkSKTODidJg0PieGJcylpDKDlZSVYTE6jkSBoZGgomalFPPqGDFUkHIibs5wrKbnfXbt26WPiuRCoGIRFjSIhjECW2ojHWoJ7tgGEFDr8QIIkgdQNRrVHHke9Yy4ZwHYqQ8mFXRsxgagj7p0M0Dbw9xSsmYXxNoMzAgiEVdt5JJ96xniCLXbuRxNnoLWerDqZtuG8SGIWGgXeazIJ5x9D0qjjXBbeKsvYvLKt/7lI1Vl6EHn6jmaW4PiqupCshcAllMab6wdR66URY7QOgVbqNck5RcQAHY/EpMHbcHnTKrhnDdRHOmOg4i7BcS4hgBkxFt8fZA8N6wB9oA2i5aY+OP4gZ6k0Wn7UeHzluXHsN0v2rts/wD1j8aaWuLWmaAwnQ5WlTrtowB60TeEjUyDyOo/GpW9H6j8QPlHsYkvftA4eZy4myx6LLH5KpNcwnFrmI//ABrLx/8AsxAazb9QpHeP7Ko/mFN2KojO5CIoLMxOUAAaknTQVPDpduKHRFRTqDezZiNYPdrqOR1IPUA0orU8gfmKX2DGYDg+zaF1u4m42IurOQsAlq2TubdpdAeWZizedF/6ImaY06R/f9KoHFWtXe6xi2reYE2rqMe7fLqyEPBRwNYJIIBg6EVPCcQ+02++tXVSwrtLxIdEzB4cnKq5gDnEghT1omSfp/ekaLtg9MB7S9o7WEiyrJ3zKWW2TEKN7jndV/ExA5kIcDbBnxAtMk9Z3I/KOlaTBLw+85ew2Ga6qhmNpkLw0OMxUliDlDCdtvKqm7HYLIh7hFgyIEHWZB6jXYyPlUW8IwCscQtF7KS2MnpPm/b6/dJtW7QZsvjdQdgDAA9fzUbnbQdn+MpiLaspBOzKdCG5qV+6eg6V7H9jrlkXr6sbqFv3dnLcuXchPhtq5cnwksRKtodY1hQeFrcOcLcW5tqrW7sDdWB3jowI6cjRv8Gu6gKp5EENa9NpZhwZqrir/DHqJoe7dAGmw9AB+nzrP3MDfGiX76joCpHyK6UKey5uEG8b17/+jMQP+I0/Coy+D2Z5OJJPjC44E7xXtPnY2MN47raFt1t8sxPl05/hTHgXC1tKFUaDfqTzJ6knWrOH9nDbEJbVAekD/NP8Jgwg13q80mkWhcCUWs1puOTL8NbgeZ3ozTyoZN6szH6NWSkSkJ5zIYca0UwqhDVhuaSd65OIsjm1ociDI96JWzIoa6x1FEwccxDLrbc6S8f7Q5LlvC2YN+7qxiVt24JLsIIJIBAU6Hnpu4w68qQ8Em/cv4hlChrjInU27RKAkRoCQfWD7wtfqTRRlep4k/QUC6zB6Rxw9Ft21Cg5QoAknQAQAJ/AUPdUltNPU/r6zR967lVRAkTvvJilvGrTHDXFtELcuKwQ7AMQQB5c4PIkVgmQWOFzNwjGpN2IDilDBShII1DKddR/Q1yzxfFKyyVezJzSgFwbxlZTBg8iPfoPwYThrTDQFB6iNIPmII9qbWLuV9NMoGbodPFNLWxRih6DiSWrSxA2OesEfi1i4crrdEahihAAkAiRqNwYI/KmuHdAqtZvsoI0OcMh5k/4pO3h25GJ9CYNSbDyQV0kT+M8vP8AEUTcF6cRjaTPeMsXee5dwtq45e299A4PwsFV7qg7SC1tfI0x7X9qnsK9xAD3caSNSYGpg6AtOnSshieGkMt1GK3bbh1JZyuYTupMEEFhMTBMUZiu1GGv+DELdtXHhWRrdwiSco8SgplkwGkbg6VNqtL1gKc4PMrbqBW5LDtxLey3aK5xXNZxBUNbKXrb21ysIbKw8UjUMVkQYc+tPuJ4tFwtxrrfZ7CeBFRbZyhXFtWC3AUzMw8M6KpU6GTS/hHZa3hdcKS151jPcJgDcmF2EgbanaQJjR2OBqMOLGIy30yBbmZRDwBJIB0MifKpy2AkHtILIMmLOBW8LjsJmtm4+VnVLz5e+t3F+8lxRy0IIJBUwZErRLYjKi96YkKCSCoJIE6HaTOlM8HhrNq0tjD21tW1mFAgeZ9Z1mk/GrmBsE3cQqDNmaWRrxgRnYLDZVEiYAGo8qZeotbaDkRaia+SIbZvpGhzE6AaRHrtB/TnWd7W4E2r1q6huTeuhXnxW4FvVettiEAXXUzNd47gnsMcRhrVg21td8ptLkR1XLntvGhZkY3LdxQIykGRqYdqMar2cOj3GFxsQjIo0VsjNmgxsEJ0J3A0MzRNMppsAHeM1GLKy0MtTFTk1DDHQVflrRTLnrKmQgVWqk+lX5htVe1JGycQKrJr129Q+Y9KTMSHhKqxJq200xXMRZovaOleFxHI8q9bt6/jVAXpRtkR50Ss8RveRupKkbSCJ6TpPtWa7H8VF3D2yxQ3AzAhJCgZsqjVjvlJnz2iJJxvHEvNesopYWiEYn4SzCSuh5CZB6VjeF8EfC8Tt3VYLZu5yVSEGiMQhUaZcwB2jSqLxG6q5vJzyOZoPD6bKl8zsZ9GxSwddpqjEkwQsHTSdp39J1NHHErkDbyRppy1P4fmKpwXDy2bxAAAmDziDr5QZ9qyYrPmYXrNRvGzJmDwONu4bFXMOAbgcm7FwxAZgpyFZBliSZA+ck6/EYQdyL6mZMMNN5PT3n1rP9q/B+8VWDJOV11BzEZkPMqdx0bnVFjjcrIb4gJHKeRPKptyh/Xt6j9ZH0zms7d3Q/pGS31AOafL1jT2ovB3hG+vnA9hrvr5VnsNYv3rgW2pi4/dhyCLYbLmCs40BIH5dQCC+FuIy94HTO1xAW0UvabK6gzrBG8QeR3pi6N9uT0kp9ehbbNTjuJqgzFgBBkk7Rz+ulJbE4i6loOyh2XVCFKgHMfFy0G+8baxTLgPAGxVzQquRkZWW4S6Paui4ue2cs27q7MuaCimRDCgu3nZv7KqumVi+IuNmgiJKXLNk/ywt0T1bo0GXRpFQgk8mV2o1ZsO0DpPol+0bVl7hkKpJaJkKiEyY/5SfSvcAxdy5Yt3Lgy94quFmYDANE7xr9aVDsb2jsYuwCpDLdmVMHKxGttsuk5eX9ZquxebBKMPfV2sW/DZxCqXUIPht3gssjKPDnIysACSDIqftPlbR1kXzcHBHENZ7qMAV7wNciVhO7TLoWzN44YEaanMNNKE4/2QwuPCDFB/3bShRspExmHoYXzEaEVDFdr8Iqk/aLTkbLbYXXPkEt5m/CieG8X721nKPbkEgOArATzAJjkYOsbgVGXep3gdIQqGGITxK0i2RZtKqoE7tF3AULlCx0ArG8Yw2Me5ZtWbL3bNsi47BU+ISoRWuOANCZ0kSIPKruIcXNiw2IDB9AIbUnUQCdwZYHlv7UH2J7e4q7fWwy2yrSSVDAgQTM5iInTUcxtS12Nv86JbWBX5ca4XGqxZIZLifHbcZXWdjHNTyZSVPI0fZblQn7Qbgttg7ugum49vMNyjWnLKeozLbbyIqPD7xIBPMVfUXeYoMzWoo8tuIY1oTVdxI1oksKGxDaVJkQwRj4qsnyqgavRf2f60ofWJOpciibjaUKU6CiLZkUbBigyvKB60Pxriww2He6QWygZVXVmYkKigc5YjSjDbpJxDHu2JWyttjbVcxu6QHmAszuVzrpqM/LcJfatNZYw+mpN1gUQXgfDnTD2++QW3jNcUfF3jT3jP/OSAT0mIEV7jPChiLZIIDjRDsRAJ0PzB9aYXTC8yx1JYyfYCAB6CqLdlnGh1UT6nSYPXaPSvPmu3XlxPQK9OPJCtxMx2J40wc4S8xzAsy5ukrIn658q3+ExBt3GYiSAwjcctPwj3r5lxnNYxVvEgSUuBo2mDMeUiR71q+DdsbWNe4LQdSvJwA0GJOhI3kb8vMVKvUkDU1/eR09LHTv8AaMsbhVaQqpD6+IGVkAHVddI5yNBXzrtbwm5gXVlGe0fiYOXCkkxLbg7mvpGMPwx/APzI/IVT3aOIZV6EHWQdxB06UKnXbG2uMiOs0m9d6cGKP2bdomN1MPcH7q+GKg6gOuV1ZTuJAb3RfU6Lj5drlvDWclu5eFwXLjAE27WZBdyLtndnUSdNCdYpRh+yVm1fTE2RkdTI3Ns+ErqilRsx1BH51Li/GMmLt3Wuo13Lk7pRBCHMTcPiYjXTWN+etT1tVyCnYGV7UsuQ3eW3Oz+JwQ7yxfs3CDLG9hwbgUjVe9tsPCCNoHPWu2O2NrEZsPjlt2i0aXCGsPzBW4wAGvJoIIjloS/Hs6ghgCCDE7/1/wA1meKWbd65kRMxMqU8PMEz4tAIBM6RFIjmw+sY+nGIQ07Bwf3hL9mnwd77RgIuWnPjwzXM1tgSCzW3LEBhlGrTtvGla7A9sgDldo3AFyEuZt1VeTgqTBmRl3OsfN+C2/st8i2z2oJD2z8M6fcbSdjI1IOh11eY/i6XEYlATEhgB4SIIMnTffWPyo5ZgcZz8/5/mNFIZcibe92msKjFwyAnKZAAYnXTLMz18vLTNca7YWEsswOUTBmczazlWCSZH67QazPBey5xAa9invybjG2neMkKTI0GskyYkEaelH8U7D4X7O5t21W6ozK5ZsxYeJQWJ2J09xQTqKfM8vcftHLW617gIpsdqu+vucSi28NcTKoeIBG+cx4c4JPkco331nCsfhsLbJtiymnx5txqdSSST79Kx/CuG96mq+EgfIjan3C+yNq2cwtIpjcKAfmNatH0K2dDgSsOv2D1DJgVzG3+I4pbrjLbtyLQ5wdGut0kCAvL3JOxsrAihDftWAA7KmYhVnSSdhPU1y1x+wbxsC4puAkFRPxASUzRlzAT4ZnQ6aVZV1rWuBKa61rjnEaF9qovtIj6+taUYftRh7xfJdU5FLNOZQFB1fxASojcTV3BON2sUhe0SQDDBgVYHlIPUQR/mCAiR2Vu4h9u3FWzXUSKn9cq6NkLlTtHSqlMx51au9GBnYnbxOUx09J8p86R8C7YJi0UqjhiSCIBIIAJEjQxI1/AVf2k4v8AZ8O9wAs+iW1H3nY5UXTzPyBpf2S7PDCWQpbNcOrsdgTqVQdAefM69IovHGTYuTzND4IrEsccQ7ENJ5g9DvXsFZLuEUfXM+wmrceIg9ZIHlsD5Trp60LZvEHSRO8GCfKRyrIKuLeZsxlq/TF/HsGt5rq8idD5jn85rL4Mtg75uMkh1hgpA1BBDDccjppozCtxcw6BZmDOgG3n6f286X4/hguAqR4ht9fh/ipqXGtirdDA3ULaoI6iPuHst23buL/3EU/MA89uY8qquWY5wen19aVjuHvewdy3dNxjZXRrIynQksMpPw+PLz5nrFbXC8Rt4qyt1NCwkg6MCPjRh/EpI/A8xTbtKu3fXyJHrudGCWcGVd0rIyMAVYFWBG4MyPkaz2H7Gqoy4a5bCk6ZlzxoBGZXEnffrvT3EYnIjNka4FMMqAM0aT4SdYB+Hfy5HE/+k+HYq41zD4m3a18Vt4VAQZMK7Iy+m3oKL4eGwRkgfTI/8gtWwzkD9cQjEFbGLbCYy5ltrbVi1kvlztqBc0LJCzAOmxJgimtzswwZbuFuWyVKshMlTG8ta3BUsug+8azfA8DgwjribjI+dgndgi2yD4bitkbMW1310GlPeBcAwSXDew9xmYkj/qcx8QyiD8xtU/UnZkqTx8sgyLQC59Xf58xtxfAriEUNK3AupWDBjUSRDAH09BJFKuG9nbdpgzl7rgyueIHou0+e9aF7OnSo4XAljA+Zql8+3G0Hr7S4FFIGW7TovltBv+VKO1/ExbtiyAS+ID29gQAMhcnpo2nmKZdoeKWcFaJc+Q5kmJO3tWT4LdbGuMRcOgBCKNgC2Yg6/EfCDVh4boy1m9hwP9yr8Q1iLXtWPuzeGlSSNK0aD6FLeHWsgA60s43wl3xQdrH2m1kUIoui0bThiWeCwnNp4hJGWK144ExZIscnMb43Am41rxlVS4LhUASxQzbGadFDQTA12pHhuytxDbUXU7uziDetjIxc5icyuc0EgMwBAnadooReDYgYjvO5LXVxgum/ntjNYnL3S5jIhTBSANDqTFWHhuO+z38KqjKC6W2JVGyG8DbIYXCT4C8gqsALqTpTTz2hQMcBp692Mm1atG+qZbF2xLaZjcbOoAJ6hjGpI2p92a4P9nshTat2jMlbbM4JgDMXfUkxtyED1z3aTscO/wANZAvfZVQgC0O9K3GuhmkuSbYK65+WUjrN2K7NXjZxdxcwxN648RdOtk3VYWxLZVJQNB3GaNJNKOOcRW5XBabMGalNZvsvw57V2/Fg2LDi2bVslPCVUrckKxhmhTuZESZMVpPenhpHZQpxKUG3oPyFWnepDZfQflUDuPrpRQIOLOM5S+GUxJukqTyK27jZvYT8/OjERnPhAMdTAA5T8jp5Vmu37kDCkEg98dtPuma1i6W2jTxHb3j8h8qy3jIAtBP9xNT4ST5PETYssWObU/UbfWleVNNqvf4W9v0qNrb66msu52nd7jM1qt6cRfc/KrjcliRy2+Qiqr/P1NWcP2PoP0otec4hW6ZlNzh4ZGn4QIjryisricDcw2Jt4myCxTQrtnQiGUkbGDpI6VtD8HvQGI5en9amU2+V09ufnmR7KF1Aw3WAcW4grocXgsS1q94S+HYQ1w6LJtNMmIll0IB15gdsY962VxGHwrs6x3oU5wdgRqdRy1GvpFRYfvSOWfb50/wlldfCPhY7DeBrUzztm3aPvK9dGCSWMQ2MInjN84ssHOQWi4TJAymLYgHQzmjXyo3geLLXsuGwgtoJD3rjSw1nLIzEsf4S5jeBzlbP170JjsQy8GTKzDM8GCRIbEMGBjcHmOddXZ5o2kdcD8/L7RuopFWCD84Xx7t0FbJhbYvEHUyQmh8Xi59PD68qTp2z4jmYjugW0ACM2QeSxE9PeZpsthQQAoHoByMD5U3xCAIIAG+1D89KThUE4aZrfiaYK72Wu3bTtfu3C7SUDmdScxnXSTGgG5nSILjsGUGHhUKOD+8UhviGhPi02A0FNsb/ANv/AH/+BNc4dvc/3Grfw7Uta2G+spvFdMtSHHYgfkZmjw6aCriahZ2H1yFSH9avZlpYogV06DzqIqF7lSxZM1Nai9eFJOkwelTyCqlO9cmkziOE/9k="/>
          <p:cNvSpPr>
            <a:spLocks noChangeAspect="1" noChangeArrowheads="1"/>
          </p:cNvSpPr>
          <p:nvPr/>
        </p:nvSpPr>
        <p:spPr bwMode="auto">
          <a:xfrm>
            <a:off x="155575" y="-762000"/>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60422" name="Picture 6" descr="http://images.betterworldbooks.com/037/The-Eye-Book-Dr-Seuss-9780375800337.jpg"/>
          <p:cNvPicPr>
            <a:picLocks noChangeAspect="1" noChangeArrowheads="1"/>
          </p:cNvPicPr>
          <p:nvPr/>
        </p:nvPicPr>
        <p:blipFill>
          <a:blip r:embed="rId4" cstate="print"/>
          <a:srcRect/>
          <a:stretch>
            <a:fillRect/>
          </a:stretch>
        </p:blipFill>
        <p:spPr bwMode="auto">
          <a:xfrm>
            <a:off x="5105400" y="3497263"/>
            <a:ext cx="914400" cy="1325218"/>
          </a:xfrm>
          <a:prstGeom prst="rect">
            <a:avLst/>
          </a:prstGeom>
          <a:noFill/>
        </p:spPr>
      </p:pic>
      <p:pic>
        <p:nvPicPr>
          <p:cNvPr id="60424" name="Picture 8" descr="http://www.wyodino.org/wp-content/uploads/2011/05/Dinos-Learn-Colors.jpg"/>
          <p:cNvPicPr>
            <a:picLocks noChangeAspect="1" noChangeArrowheads="1"/>
          </p:cNvPicPr>
          <p:nvPr/>
        </p:nvPicPr>
        <p:blipFill>
          <a:blip r:embed="rId5" cstate="print"/>
          <a:srcRect/>
          <a:stretch>
            <a:fillRect/>
          </a:stretch>
        </p:blipFill>
        <p:spPr bwMode="auto">
          <a:xfrm>
            <a:off x="7467600" y="3167063"/>
            <a:ext cx="838200" cy="1117600"/>
          </a:xfrm>
          <a:prstGeom prst="rect">
            <a:avLst/>
          </a:prstGeom>
          <a:noFill/>
        </p:spPr>
      </p:pic>
      <p:pic>
        <p:nvPicPr>
          <p:cNvPr id="60428" name="Picture 12" descr="http://3.bp.blogspot.com/_spazUNXrPc8/S8XH4GrrnDI/AAAAAAAAAhQ/b9NycdZmhrQ/s320/color-of-his-own.jpg"/>
          <p:cNvPicPr>
            <a:picLocks noChangeAspect="1" noChangeArrowheads="1"/>
          </p:cNvPicPr>
          <p:nvPr/>
        </p:nvPicPr>
        <p:blipFill>
          <a:blip r:embed="rId6" cstate="print"/>
          <a:srcRect/>
          <a:stretch>
            <a:fillRect/>
          </a:stretch>
        </p:blipFill>
        <p:spPr bwMode="auto">
          <a:xfrm>
            <a:off x="2590800" y="2424112"/>
            <a:ext cx="1143000" cy="928688"/>
          </a:xfrm>
          <a:prstGeom prst="rect">
            <a:avLst/>
          </a:prstGeom>
          <a:noFill/>
        </p:spPr>
      </p:pic>
      <p:sp>
        <p:nvSpPr>
          <p:cNvPr id="19" name="Rectangle 18"/>
          <p:cNvSpPr/>
          <p:nvPr/>
        </p:nvSpPr>
        <p:spPr>
          <a:xfrm>
            <a:off x="7772400" y="5478463"/>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0432" name="Picture 16" descr="http://3.bp.blogspot.com/-nFYfyNnM5Bg/T2IC7lwl2zI/AAAAAAAABw0/8d68KLlgvOM/s200/alice.jpg"/>
          <p:cNvPicPr>
            <a:picLocks noChangeAspect="1" noChangeArrowheads="1"/>
          </p:cNvPicPr>
          <p:nvPr/>
        </p:nvPicPr>
        <p:blipFill>
          <a:blip r:embed="rId7" cstate="print"/>
          <a:srcRect/>
          <a:stretch>
            <a:fillRect/>
          </a:stretch>
        </p:blipFill>
        <p:spPr bwMode="auto">
          <a:xfrm>
            <a:off x="4648200" y="1592263"/>
            <a:ext cx="762000" cy="762000"/>
          </a:xfrm>
          <a:prstGeom prst="rect">
            <a:avLst/>
          </a:prstGeom>
          <a:noFill/>
        </p:spPr>
      </p:pic>
      <p:pic>
        <p:nvPicPr>
          <p:cNvPr id="60434" name="Picture 18" descr="http://sallieborrink.com/wp-content/uploads/2013/08/Colors-for-Zena.jpg"/>
          <p:cNvPicPr>
            <a:picLocks noChangeAspect="1" noChangeArrowheads="1"/>
          </p:cNvPicPr>
          <p:nvPr/>
        </p:nvPicPr>
        <p:blipFill>
          <a:blip r:embed="rId8" cstate="print"/>
          <a:srcRect/>
          <a:stretch>
            <a:fillRect/>
          </a:stretch>
        </p:blipFill>
        <p:spPr bwMode="auto">
          <a:xfrm>
            <a:off x="7315200" y="2209800"/>
            <a:ext cx="790196" cy="1058863"/>
          </a:xfrm>
          <a:prstGeom prst="rect">
            <a:avLst/>
          </a:prstGeom>
          <a:noFill/>
        </p:spPr>
      </p:pic>
      <p:pic>
        <p:nvPicPr>
          <p:cNvPr id="60438" name="Picture 22" descr="http://s3.amazonaws.com/jo.www.twentybyjenny.com/books%2FButterfly_Colors_and_Counting-pict.jpg"/>
          <p:cNvPicPr>
            <a:picLocks noChangeAspect="1" noChangeArrowheads="1"/>
          </p:cNvPicPr>
          <p:nvPr/>
        </p:nvPicPr>
        <p:blipFill>
          <a:blip r:embed="rId9" cstate="print"/>
          <a:srcRect/>
          <a:stretch>
            <a:fillRect/>
          </a:stretch>
        </p:blipFill>
        <p:spPr bwMode="auto">
          <a:xfrm>
            <a:off x="2743200" y="3276600"/>
            <a:ext cx="1123950" cy="884226"/>
          </a:xfrm>
          <a:prstGeom prst="rect">
            <a:avLst/>
          </a:prstGeom>
          <a:noFill/>
        </p:spPr>
      </p:pic>
      <p:grpSp>
        <p:nvGrpSpPr>
          <p:cNvPr id="22" name="Group 8"/>
          <p:cNvGrpSpPr/>
          <p:nvPr/>
        </p:nvGrpSpPr>
        <p:grpSpPr>
          <a:xfrm>
            <a:off x="-152400" y="-76200"/>
            <a:ext cx="2590800" cy="7010400"/>
            <a:chOff x="-152400" y="-76200"/>
            <a:chExt cx="2590800" cy="7010400"/>
          </a:xfrm>
        </p:grpSpPr>
        <p:sp>
          <p:nvSpPr>
            <p:cNvPr id="23" name="Rectangle 22"/>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5"/>
            <p:cNvPicPr>
              <a:picLocks noChangeAspect="1" noChangeArrowheads="1"/>
            </p:cNvPicPr>
            <p:nvPr/>
          </p:nvPicPr>
          <p:blipFill>
            <a:blip r:embed="rId10"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5" name="TextBox 24"/>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26" name="TextBox 25"/>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27" name="TextBox 26"/>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8" name="Oval 27"/>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9" name="Oval 28"/>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3" name="Oval 32"/>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34" name="Oval 33"/>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36" name="Oval 35"/>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37" name="Oval 36"/>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8" name="Oval 37"/>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pic>
        <p:nvPicPr>
          <p:cNvPr id="25602" name="Picture 2" descr="http://100scopenotes.com/files/2012/05/Baby-Bear-Sees-Blue-300x300.jpg"/>
          <p:cNvPicPr>
            <a:picLocks noChangeAspect="1" noChangeArrowheads="1"/>
          </p:cNvPicPr>
          <p:nvPr/>
        </p:nvPicPr>
        <p:blipFill>
          <a:blip r:embed="rId11" cstate="print"/>
          <a:srcRect/>
          <a:stretch>
            <a:fillRect/>
          </a:stretch>
        </p:blipFill>
        <p:spPr bwMode="auto">
          <a:xfrm>
            <a:off x="6400800" y="3543300"/>
            <a:ext cx="990600" cy="990600"/>
          </a:xfrm>
          <a:prstGeom prst="rect">
            <a:avLst/>
          </a:prstGeom>
          <a:noFill/>
        </p:spPr>
      </p:pic>
      <p:pic>
        <p:nvPicPr>
          <p:cNvPr id="60430" name="Picture 14" descr="http://www.simplyrealmoms.com/wp-content/uploads/2012/03/pete.jpg"/>
          <p:cNvPicPr>
            <a:picLocks noChangeAspect="1" noChangeArrowheads="1"/>
          </p:cNvPicPr>
          <p:nvPr/>
        </p:nvPicPr>
        <p:blipFill>
          <a:blip r:embed="rId12" cstate="print"/>
          <a:srcRect/>
          <a:stretch>
            <a:fillRect/>
          </a:stretch>
        </p:blipFill>
        <p:spPr bwMode="auto">
          <a:xfrm>
            <a:off x="3810000" y="3352800"/>
            <a:ext cx="948267" cy="12192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1" name="Picture 43" descr="http://stuartaustin.com/blog/wp-content/uploads/2010/10/baby-hand.jpg"/>
          <p:cNvPicPr>
            <a:picLocks noChangeAspect="1" noChangeArrowheads="1"/>
          </p:cNvPicPr>
          <p:nvPr/>
        </p:nvPicPr>
        <p:blipFill>
          <a:blip r:embed="rId2" cstate="print"/>
          <a:srcRect/>
          <a:stretch>
            <a:fillRect/>
          </a:stretch>
        </p:blipFill>
        <p:spPr bwMode="auto">
          <a:xfrm>
            <a:off x="2438400" y="2209800"/>
            <a:ext cx="4810125" cy="3829051"/>
          </a:xfrm>
          <a:prstGeom prst="rect">
            <a:avLst/>
          </a:prstGeom>
          <a:noFill/>
        </p:spPr>
      </p:pic>
      <p:pic>
        <p:nvPicPr>
          <p:cNvPr id="2050" name="Picture 2" descr="Product Details"/>
          <p:cNvPicPr>
            <a:picLocks noChangeAspect="1" noChangeArrowheads="1"/>
          </p:cNvPicPr>
          <p:nvPr/>
        </p:nvPicPr>
        <p:blipFill>
          <a:blip r:embed="rId3" cstate="print"/>
          <a:srcRect/>
          <a:stretch>
            <a:fillRect/>
          </a:stretch>
        </p:blipFill>
        <p:spPr bwMode="auto">
          <a:xfrm>
            <a:off x="2590800" y="1524000"/>
            <a:ext cx="1219199" cy="1219200"/>
          </a:xfrm>
          <a:prstGeom prst="rect">
            <a:avLst/>
          </a:prstGeom>
          <a:noFill/>
        </p:spPr>
      </p:pic>
      <p:pic>
        <p:nvPicPr>
          <p:cNvPr id="2056" name="Picture 8" descr="Product Details"/>
          <p:cNvPicPr>
            <a:picLocks noChangeAspect="1" noChangeArrowheads="1"/>
          </p:cNvPicPr>
          <p:nvPr/>
        </p:nvPicPr>
        <p:blipFill>
          <a:blip r:embed="rId4" cstate="print"/>
          <a:srcRect/>
          <a:stretch>
            <a:fillRect/>
          </a:stretch>
        </p:blipFill>
        <p:spPr bwMode="auto">
          <a:xfrm>
            <a:off x="2743200" y="152400"/>
            <a:ext cx="1219200" cy="1219202"/>
          </a:xfrm>
          <a:prstGeom prst="rect">
            <a:avLst/>
          </a:prstGeom>
          <a:noFill/>
        </p:spPr>
      </p:pic>
      <p:pic>
        <p:nvPicPr>
          <p:cNvPr id="2052" name="Picture 4" descr="Product Details"/>
          <p:cNvPicPr>
            <a:picLocks noChangeAspect="1" noChangeArrowheads="1"/>
          </p:cNvPicPr>
          <p:nvPr/>
        </p:nvPicPr>
        <p:blipFill>
          <a:blip r:embed="rId5" cstate="print"/>
          <a:srcRect b="10000"/>
          <a:stretch>
            <a:fillRect/>
          </a:stretch>
        </p:blipFill>
        <p:spPr bwMode="auto">
          <a:xfrm>
            <a:off x="4114800" y="381000"/>
            <a:ext cx="1583267" cy="1424940"/>
          </a:xfrm>
          <a:prstGeom prst="rect">
            <a:avLst/>
          </a:prstGeom>
          <a:noFill/>
        </p:spPr>
      </p:pic>
      <p:sp>
        <p:nvSpPr>
          <p:cNvPr id="17" name="Rounded Rectangle 16"/>
          <p:cNvSpPr/>
          <p:nvPr/>
        </p:nvSpPr>
        <p:spPr>
          <a:xfrm>
            <a:off x="6858000" y="685800"/>
            <a:ext cx="3276600" cy="12192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6858000" y="685800"/>
            <a:ext cx="3200400" cy="1138773"/>
          </a:xfrm>
          <a:prstGeom prst="rect">
            <a:avLst/>
          </a:prstGeom>
          <a:noFill/>
        </p:spPr>
        <p:txBody>
          <a:bodyPr wrap="square" rtlCol="0">
            <a:spAutoFit/>
          </a:bodyPr>
          <a:lstStyle/>
          <a:p>
            <a:r>
              <a:rPr lang="en-US" sz="2400" dirty="0" smtClean="0">
                <a:solidFill>
                  <a:schemeClr val="bg1"/>
                </a:solidFill>
                <a:latin typeface="Berlin Sans FB Demi" pitchFamily="34" charset="0"/>
              </a:rPr>
              <a:t>Appeal to                   Their Senses!</a:t>
            </a:r>
          </a:p>
          <a:p>
            <a:r>
              <a:rPr lang="en-US" sz="2000" dirty="0" smtClean="0">
                <a:solidFill>
                  <a:schemeClr val="bg1"/>
                </a:solidFill>
                <a:latin typeface="Berlin Sans FB" pitchFamily="34" charset="0"/>
              </a:rPr>
              <a:t>Touchy-Feely Titles</a:t>
            </a:r>
          </a:p>
        </p:txBody>
      </p:sp>
      <p:pic>
        <p:nvPicPr>
          <p:cNvPr id="2054" name="Picture 6" descr="http://1.bp.blogspot.com/-ovdgByohHNA/UGV2V1CmdII/AAAAAAAABiE/RrEXFY67fYc/s320/Fuzzy+bee+book.jpg"/>
          <p:cNvPicPr>
            <a:picLocks noChangeAspect="1" noChangeArrowheads="1"/>
          </p:cNvPicPr>
          <p:nvPr/>
        </p:nvPicPr>
        <p:blipFill>
          <a:blip r:embed="rId6" cstate="print"/>
          <a:srcRect/>
          <a:stretch>
            <a:fillRect/>
          </a:stretch>
        </p:blipFill>
        <p:spPr bwMode="auto">
          <a:xfrm>
            <a:off x="5029200" y="5562600"/>
            <a:ext cx="960834" cy="1094189"/>
          </a:xfrm>
          <a:prstGeom prst="rect">
            <a:avLst/>
          </a:prstGeom>
          <a:noFill/>
        </p:spPr>
      </p:pic>
      <p:pic>
        <p:nvPicPr>
          <p:cNvPr id="2064" name="Picture 16" descr="http://images.kaplanco.com/catalog/productpopup/60974.jpg"/>
          <p:cNvPicPr>
            <a:picLocks noChangeAspect="1" noChangeArrowheads="1"/>
          </p:cNvPicPr>
          <p:nvPr/>
        </p:nvPicPr>
        <p:blipFill>
          <a:blip r:embed="rId7" cstate="print"/>
          <a:srcRect/>
          <a:stretch>
            <a:fillRect/>
          </a:stretch>
        </p:blipFill>
        <p:spPr bwMode="auto">
          <a:xfrm>
            <a:off x="7315200" y="5410200"/>
            <a:ext cx="1295400" cy="1295400"/>
          </a:xfrm>
          <a:prstGeom prst="rect">
            <a:avLst/>
          </a:prstGeom>
          <a:noFill/>
        </p:spPr>
      </p:pic>
      <p:pic>
        <p:nvPicPr>
          <p:cNvPr id="2075" name="Picture 27" descr="http://img1.imagesbn.com/p/9780312494308_p0_v3_s260x420.JPG"/>
          <p:cNvPicPr>
            <a:picLocks noChangeAspect="1" noChangeArrowheads="1"/>
          </p:cNvPicPr>
          <p:nvPr/>
        </p:nvPicPr>
        <p:blipFill>
          <a:blip r:embed="rId8" cstate="print"/>
          <a:srcRect/>
          <a:stretch>
            <a:fillRect/>
          </a:stretch>
        </p:blipFill>
        <p:spPr bwMode="auto">
          <a:xfrm>
            <a:off x="6248400" y="5334000"/>
            <a:ext cx="958645" cy="1143000"/>
          </a:xfrm>
          <a:prstGeom prst="rect">
            <a:avLst/>
          </a:prstGeom>
          <a:noFill/>
        </p:spPr>
      </p:pic>
      <p:pic>
        <p:nvPicPr>
          <p:cNvPr id="2078" name="Picture 30" descr="http://img2.imagesbn.com/p/9780756691677_p0_v1_s260x420.JPG"/>
          <p:cNvPicPr>
            <a:picLocks noChangeAspect="1" noChangeArrowheads="1"/>
          </p:cNvPicPr>
          <p:nvPr/>
        </p:nvPicPr>
        <p:blipFill>
          <a:blip r:embed="rId9" cstate="print"/>
          <a:srcRect/>
          <a:stretch>
            <a:fillRect/>
          </a:stretch>
        </p:blipFill>
        <p:spPr bwMode="auto">
          <a:xfrm>
            <a:off x="7239000" y="2514600"/>
            <a:ext cx="1447800" cy="1431095"/>
          </a:xfrm>
          <a:prstGeom prst="rect">
            <a:avLst/>
          </a:prstGeom>
          <a:noFill/>
        </p:spPr>
      </p:pic>
      <p:grpSp>
        <p:nvGrpSpPr>
          <p:cNvPr id="21" name="Group 8"/>
          <p:cNvGrpSpPr/>
          <p:nvPr/>
        </p:nvGrpSpPr>
        <p:grpSpPr>
          <a:xfrm>
            <a:off x="-152400" y="-76200"/>
            <a:ext cx="2590800" cy="7010400"/>
            <a:chOff x="-152400" y="-76200"/>
            <a:chExt cx="2590800" cy="7010400"/>
          </a:xfrm>
        </p:grpSpPr>
        <p:sp>
          <p:nvSpPr>
            <p:cNvPr id="22" name="Rectangle 21"/>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5"/>
            <p:cNvPicPr>
              <a:picLocks noChangeAspect="1" noChangeArrowheads="1"/>
            </p:cNvPicPr>
            <p:nvPr/>
          </p:nvPicPr>
          <p:blipFill>
            <a:blip r:embed="rId10"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4" name="TextBox 23"/>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25" name="TextBox 24"/>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26" name="TextBox 25"/>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7" name="Oval 26"/>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8" name="Oval 27"/>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2" name="Oval 31"/>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33" name="Oval 32"/>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35" name="Oval 34"/>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36" name="Oval 35"/>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7" name="Oval 36"/>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4" name="Picture 8" descr="http://us.123rf.com/400wm/400/400/rgebbiephoto/rgebbiephoto0904/rgebbiephoto090400142/4733815-a-blue-rubber-squishy-ball-isolated-on-a-white-background.jpg"/>
          <p:cNvPicPr>
            <a:picLocks noChangeAspect="1" noChangeArrowheads="1"/>
          </p:cNvPicPr>
          <p:nvPr/>
        </p:nvPicPr>
        <p:blipFill>
          <a:blip r:embed="rId2" cstate="print"/>
          <a:srcRect l="23857" t="21333" r="18288"/>
          <a:stretch>
            <a:fillRect/>
          </a:stretch>
        </p:blipFill>
        <p:spPr bwMode="auto">
          <a:xfrm>
            <a:off x="7683285" y="3771900"/>
            <a:ext cx="1460715" cy="1485900"/>
          </a:xfrm>
          <a:prstGeom prst="rect">
            <a:avLst/>
          </a:prstGeom>
          <a:noFill/>
        </p:spPr>
      </p:pic>
      <p:pic>
        <p:nvPicPr>
          <p:cNvPr id="65551" name="Picture 15" descr="http://c2.diapers.com/images/products/p/tg/tg-031_1z.jpg"/>
          <p:cNvPicPr>
            <a:picLocks noChangeAspect="1" noChangeArrowheads="1"/>
          </p:cNvPicPr>
          <p:nvPr/>
        </p:nvPicPr>
        <p:blipFill>
          <a:blip r:embed="rId3" cstate="print"/>
          <a:srcRect/>
          <a:stretch>
            <a:fillRect/>
          </a:stretch>
        </p:blipFill>
        <p:spPr bwMode="auto">
          <a:xfrm>
            <a:off x="5943600" y="1600200"/>
            <a:ext cx="2209800" cy="2209800"/>
          </a:xfrm>
          <a:prstGeom prst="rect">
            <a:avLst/>
          </a:prstGeom>
          <a:noFill/>
        </p:spPr>
      </p:pic>
      <p:sp>
        <p:nvSpPr>
          <p:cNvPr id="17" name="Rounded Rectangle 16"/>
          <p:cNvSpPr/>
          <p:nvPr/>
        </p:nvSpPr>
        <p:spPr>
          <a:xfrm>
            <a:off x="6858000" y="457200"/>
            <a:ext cx="3276600" cy="10668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6858000" y="457200"/>
            <a:ext cx="3200400" cy="1015663"/>
          </a:xfrm>
          <a:prstGeom prst="rect">
            <a:avLst/>
          </a:prstGeom>
          <a:noFill/>
        </p:spPr>
        <p:txBody>
          <a:bodyPr wrap="square" rtlCol="0">
            <a:spAutoFit/>
          </a:bodyPr>
          <a:lstStyle/>
          <a:p>
            <a:r>
              <a:rPr lang="en-US" sz="2000" dirty="0" smtClean="0">
                <a:solidFill>
                  <a:schemeClr val="bg1"/>
                </a:solidFill>
                <a:latin typeface="Berlin Sans FB Demi" pitchFamily="34" charset="0"/>
              </a:rPr>
              <a:t>Appeal to                                       Their Senses!</a:t>
            </a:r>
          </a:p>
          <a:p>
            <a:r>
              <a:rPr lang="en-US" sz="2000" dirty="0" smtClean="0">
                <a:solidFill>
                  <a:schemeClr val="bg1"/>
                </a:solidFill>
                <a:latin typeface="Berlin Sans FB" pitchFamily="34" charset="0"/>
              </a:rPr>
              <a:t>Touchy-feely Titles</a:t>
            </a:r>
          </a:p>
        </p:txBody>
      </p:sp>
      <p:pic>
        <p:nvPicPr>
          <p:cNvPr id="19" name="Picture 4"/>
          <p:cNvPicPr>
            <a:picLocks noChangeAspect="1" noChangeArrowheads="1"/>
          </p:cNvPicPr>
          <p:nvPr/>
        </p:nvPicPr>
        <p:blipFill>
          <a:blip r:embed="rId4" cstate="print">
            <a:clrChange>
              <a:clrFrom>
                <a:srgbClr val="F7FBFB"/>
              </a:clrFrom>
              <a:clrTo>
                <a:srgbClr val="F7FBFB">
                  <a:alpha val="0"/>
                </a:srgbClr>
              </a:clrTo>
            </a:clrChange>
          </a:blip>
          <a:srcRect l="22650" t="20081" r="32759" b="3125"/>
          <a:stretch>
            <a:fillRect/>
          </a:stretch>
        </p:blipFill>
        <p:spPr bwMode="auto">
          <a:xfrm>
            <a:off x="2590800" y="2133600"/>
            <a:ext cx="882831" cy="854732"/>
          </a:xfrm>
          <a:prstGeom prst="rect">
            <a:avLst/>
          </a:prstGeom>
          <a:noFill/>
          <a:ln w="9525" algn="in">
            <a:noFill/>
            <a:miter lim="800000"/>
            <a:headEnd/>
            <a:tailEnd/>
          </a:ln>
          <a:effectLst/>
        </p:spPr>
      </p:pic>
      <p:pic>
        <p:nvPicPr>
          <p:cNvPr id="2083" name="Picture 35" descr="http://ecx.images-amazon.com/images/I/51GPQANW77L._SX260_.jpg"/>
          <p:cNvPicPr>
            <a:picLocks noChangeAspect="1" noChangeArrowheads="1"/>
          </p:cNvPicPr>
          <p:nvPr/>
        </p:nvPicPr>
        <p:blipFill>
          <a:blip r:embed="rId5" cstate="print"/>
          <a:srcRect/>
          <a:stretch>
            <a:fillRect/>
          </a:stretch>
        </p:blipFill>
        <p:spPr bwMode="auto">
          <a:xfrm>
            <a:off x="2667000" y="838200"/>
            <a:ext cx="857250" cy="857250"/>
          </a:xfrm>
          <a:prstGeom prst="rect">
            <a:avLst/>
          </a:prstGeom>
          <a:noFill/>
        </p:spPr>
      </p:pic>
      <p:pic>
        <p:nvPicPr>
          <p:cNvPr id="2081" name="Picture 3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733800" y="228600"/>
            <a:ext cx="1028886" cy="1043950"/>
          </a:xfrm>
          <a:prstGeom prst="rect">
            <a:avLst/>
          </a:prstGeom>
          <a:noFill/>
          <a:ln w="9525" algn="in">
            <a:noFill/>
            <a:miter lim="800000"/>
            <a:headEnd/>
            <a:tailEnd/>
          </a:ln>
          <a:effectLst/>
        </p:spPr>
      </p:pic>
      <p:pic>
        <p:nvPicPr>
          <p:cNvPr id="65538" name="Picture 2" descr="http://www.hydrosim.co.za/images/water-droplet-icon.jpg"/>
          <p:cNvPicPr>
            <a:picLocks noChangeAspect="1" noChangeArrowheads="1"/>
          </p:cNvPicPr>
          <p:nvPr/>
        </p:nvPicPr>
        <p:blipFill>
          <a:blip r:embed="rId7" cstate="print"/>
          <a:srcRect/>
          <a:stretch>
            <a:fillRect/>
          </a:stretch>
        </p:blipFill>
        <p:spPr bwMode="auto">
          <a:xfrm>
            <a:off x="4114800" y="1524000"/>
            <a:ext cx="1256903" cy="1005523"/>
          </a:xfrm>
          <a:prstGeom prst="rect">
            <a:avLst/>
          </a:prstGeom>
          <a:noFill/>
        </p:spPr>
      </p:pic>
      <p:pic>
        <p:nvPicPr>
          <p:cNvPr id="2073" name="Picture 25" descr="http://img2.imagesbn.com/p/9780789498397_p0_v1_s260x420.JPG"/>
          <p:cNvPicPr>
            <a:picLocks noChangeAspect="1" noChangeArrowheads="1"/>
          </p:cNvPicPr>
          <p:nvPr/>
        </p:nvPicPr>
        <p:blipFill>
          <a:blip r:embed="rId8" cstate="print"/>
          <a:srcRect/>
          <a:stretch>
            <a:fillRect/>
          </a:stretch>
        </p:blipFill>
        <p:spPr bwMode="auto">
          <a:xfrm>
            <a:off x="5181600" y="533400"/>
            <a:ext cx="914400" cy="921434"/>
          </a:xfrm>
          <a:prstGeom prst="rect">
            <a:avLst/>
          </a:prstGeom>
          <a:noFill/>
        </p:spPr>
      </p:pic>
      <p:pic>
        <p:nvPicPr>
          <p:cNvPr id="65540" name="Picture 4" descr="http://www.melijoe.com/us/tartine-et-chocolat-soft-toys-and-dolls-p_z_3261_A.jpg"/>
          <p:cNvPicPr>
            <a:picLocks noChangeAspect="1" noChangeArrowheads="1"/>
          </p:cNvPicPr>
          <p:nvPr/>
        </p:nvPicPr>
        <p:blipFill>
          <a:blip r:embed="rId9" cstate="print"/>
          <a:srcRect/>
          <a:stretch>
            <a:fillRect/>
          </a:stretch>
        </p:blipFill>
        <p:spPr bwMode="auto">
          <a:xfrm>
            <a:off x="5867400" y="4191000"/>
            <a:ext cx="1447800" cy="1447800"/>
          </a:xfrm>
          <a:prstGeom prst="rect">
            <a:avLst/>
          </a:prstGeom>
          <a:noFill/>
        </p:spPr>
      </p:pic>
      <p:pic>
        <p:nvPicPr>
          <p:cNvPr id="65546" name="Picture 10" descr="http://3.bp.blogspot.com/-6XjEp79mp_0/T4QG1yJNb3I/AAAAAAAABP8/XUym0Wfh-xA/s320/Melting_ice_cubes_3455.jpg"/>
          <p:cNvPicPr>
            <a:picLocks noChangeAspect="1" noChangeArrowheads="1"/>
          </p:cNvPicPr>
          <p:nvPr/>
        </p:nvPicPr>
        <p:blipFill>
          <a:blip r:embed="rId10" cstate="print"/>
          <a:srcRect/>
          <a:stretch>
            <a:fillRect/>
          </a:stretch>
        </p:blipFill>
        <p:spPr bwMode="auto">
          <a:xfrm>
            <a:off x="3352800" y="5105400"/>
            <a:ext cx="2514600" cy="1571625"/>
          </a:xfrm>
          <a:prstGeom prst="rect">
            <a:avLst/>
          </a:prstGeom>
          <a:noFill/>
        </p:spPr>
      </p:pic>
      <p:pic>
        <p:nvPicPr>
          <p:cNvPr id="65547" name="Picture 11"/>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2438400" y="2438400"/>
            <a:ext cx="3633858" cy="2895600"/>
          </a:xfrm>
          <a:prstGeom prst="rect">
            <a:avLst/>
          </a:prstGeom>
          <a:noFill/>
          <a:ln w="9525" algn="in">
            <a:noFill/>
            <a:miter lim="800000"/>
            <a:headEnd/>
            <a:tailEnd/>
          </a:ln>
          <a:effectLst/>
        </p:spPr>
      </p:pic>
      <p:pic>
        <p:nvPicPr>
          <p:cNvPr id="65549" name="Picture 13" descr="http://ecx.images-amazon.com/images/I/51MBXD%2BgzbL._SX260_.jpg"/>
          <p:cNvPicPr>
            <a:picLocks noChangeAspect="1" noChangeArrowheads="1"/>
          </p:cNvPicPr>
          <p:nvPr/>
        </p:nvPicPr>
        <p:blipFill>
          <a:blip r:embed="rId12" cstate="print"/>
          <a:srcRect/>
          <a:stretch>
            <a:fillRect/>
          </a:stretch>
        </p:blipFill>
        <p:spPr bwMode="auto">
          <a:xfrm>
            <a:off x="7391400" y="5410200"/>
            <a:ext cx="1181100" cy="1203814"/>
          </a:xfrm>
          <a:prstGeom prst="rect">
            <a:avLst/>
          </a:prstGeom>
          <a:noFill/>
        </p:spPr>
      </p:pic>
      <p:grpSp>
        <p:nvGrpSpPr>
          <p:cNvPr id="24" name="Group 8"/>
          <p:cNvGrpSpPr/>
          <p:nvPr/>
        </p:nvGrpSpPr>
        <p:grpSpPr>
          <a:xfrm>
            <a:off x="-152400" y="-76200"/>
            <a:ext cx="2590800" cy="7010400"/>
            <a:chOff x="-152400" y="-76200"/>
            <a:chExt cx="2590800" cy="7010400"/>
          </a:xfrm>
        </p:grpSpPr>
        <p:sp>
          <p:nvSpPr>
            <p:cNvPr id="25" name="Rectangle 24"/>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5"/>
            <p:cNvPicPr>
              <a:picLocks noChangeAspect="1" noChangeArrowheads="1"/>
            </p:cNvPicPr>
            <p:nvPr/>
          </p:nvPicPr>
          <p:blipFill>
            <a:blip r:embed="rId13"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7" name="TextBox 26"/>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28" name="TextBox 27"/>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29" name="TextBox 28"/>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30" name="Oval 29"/>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1" name="Oval 30"/>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5" name="Oval 34"/>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36" name="Oval 35"/>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38" name="Oval 37"/>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39" name="Oval 38"/>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40" name="Oval 39"/>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i43.tower.com/images/mm100585303/noisy-kisses-barney-saltzberg-hardcover-cover-art.jpg"/>
          <p:cNvPicPr>
            <a:picLocks noChangeAspect="1" noChangeArrowheads="1"/>
          </p:cNvPicPr>
          <p:nvPr/>
        </p:nvPicPr>
        <p:blipFill>
          <a:blip r:embed="rId2" cstate="print"/>
          <a:srcRect/>
          <a:stretch>
            <a:fillRect/>
          </a:stretch>
        </p:blipFill>
        <p:spPr bwMode="auto">
          <a:xfrm rot="405791">
            <a:off x="5638800" y="2362200"/>
            <a:ext cx="1371600" cy="2084833"/>
          </a:xfrm>
          <a:prstGeom prst="rect">
            <a:avLst/>
          </a:prstGeom>
          <a:noFill/>
        </p:spPr>
      </p:pic>
      <p:pic>
        <p:nvPicPr>
          <p:cNvPr id="22530" name="Picture 2" descr="http://i43.tower.com/images/mm101015297/dogs-noisy-day-emma-dodd-hardcover-cover-art.jpg"/>
          <p:cNvPicPr>
            <a:picLocks noChangeAspect="1" noChangeArrowheads="1"/>
          </p:cNvPicPr>
          <p:nvPr/>
        </p:nvPicPr>
        <p:blipFill>
          <a:blip r:embed="rId3" cstate="print">
            <a:lum bright="11000" contrast="14000"/>
          </a:blip>
          <a:srcRect/>
          <a:stretch>
            <a:fillRect/>
          </a:stretch>
        </p:blipFill>
        <p:spPr bwMode="auto">
          <a:xfrm>
            <a:off x="2590800" y="228600"/>
            <a:ext cx="1905000" cy="2400301"/>
          </a:xfrm>
          <a:prstGeom prst="rect">
            <a:avLst/>
          </a:prstGeom>
          <a:noFill/>
        </p:spPr>
      </p:pic>
      <p:pic>
        <p:nvPicPr>
          <p:cNvPr id="62480" name="Picture 16" descr="http://ecx.images-amazon.com/images/I/51q5OlfVSxL._SX260_.jpg"/>
          <p:cNvPicPr>
            <a:picLocks noChangeAspect="1" noChangeArrowheads="1"/>
          </p:cNvPicPr>
          <p:nvPr/>
        </p:nvPicPr>
        <p:blipFill>
          <a:blip r:embed="rId4" cstate="print"/>
          <a:srcRect/>
          <a:stretch>
            <a:fillRect/>
          </a:stretch>
        </p:blipFill>
        <p:spPr bwMode="auto">
          <a:xfrm>
            <a:off x="4953000" y="304800"/>
            <a:ext cx="1873854" cy="1895476"/>
          </a:xfrm>
          <a:prstGeom prst="rect">
            <a:avLst/>
          </a:prstGeom>
          <a:noFill/>
        </p:spPr>
      </p:pic>
      <p:pic>
        <p:nvPicPr>
          <p:cNvPr id="62478" name="Picture 14" descr="http://www.applegreenbooks.com.au/WebRoot/ecdb2/Shops/agb/4DF7/E4FF/57DA/C930/1070/C0A8/D2F8/A2E6/9780744593372_m.jpg"/>
          <p:cNvPicPr>
            <a:picLocks noChangeAspect="1" noChangeArrowheads="1"/>
          </p:cNvPicPr>
          <p:nvPr/>
        </p:nvPicPr>
        <p:blipFill>
          <a:blip r:embed="rId5" cstate="print"/>
          <a:srcRect/>
          <a:stretch>
            <a:fillRect/>
          </a:stretch>
        </p:blipFill>
        <p:spPr bwMode="auto">
          <a:xfrm>
            <a:off x="5715000" y="5562600"/>
            <a:ext cx="1066800" cy="1066800"/>
          </a:xfrm>
          <a:prstGeom prst="rect">
            <a:avLst/>
          </a:prstGeom>
          <a:noFill/>
        </p:spPr>
      </p:pic>
      <p:pic>
        <p:nvPicPr>
          <p:cNvPr id="62466" name="Picture 2" descr="http://img1.imagesbn.com/p/9780786804696_p0_v1_s260x420.jpg"/>
          <p:cNvPicPr>
            <a:picLocks noChangeAspect="1" noChangeArrowheads="1"/>
          </p:cNvPicPr>
          <p:nvPr/>
        </p:nvPicPr>
        <p:blipFill>
          <a:blip r:embed="rId6" cstate="print"/>
          <a:srcRect/>
          <a:stretch>
            <a:fillRect/>
          </a:stretch>
        </p:blipFill>
        <p:spPr bwMode="auto">
          <a:xfrm rot="20755061">
            <a:off x="4296135" y="3634089"/>
            <a:ext cx="1262807" cy="1646506"/>
          </a:xfrm>
          <a:prstGeom prst="rect">
            <a:avLst/>
          </a:prstGeom>
          <a:noFill/>
        </p:spPr>
      </p:pic>
      <p:sp>
        <p:nvSpPr>
          <p:cNvPr id="17" name="Rounded Rectangle 16"/>
          <p:cNvSpPr/>
          <p:nvPr/>
        </p:nvSpPr>
        <p:spPr>
          <a:xfrm>
            <a:off x="7239000" y="1981200"/>
            <a:ext cx="3276600" cy="12192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239000" y="1981200"/>
            <a:ext cx="3200400" cy="1138773"/>
          </a:xfrm>
          <a:prstGeom prst="rect">
            <a:avLst/>
          </a:prstGeom>
          <a:noFill/>
        </p:spPr>
        <p:txBody>
          <a:bodyPr wrap="square" rtlCol="0">
            <a:spAutoFit/>
          </a:bodyPr>
          <a:lstStyle/>
          <a:p>
            <a:r>
              <a:rPr lang="en-US" sz="2400" dirty="0" smtClean="0">
                <a:solidFill>
                  <a:schemeClr val="bg1"/>
                </a:solidFill>
                <a:latin typeface="Berlin Sans FB Demi" pitchFamily="34" charset="0"/>
              </a:rPr>
              <a:t>Appeal to                   Their Senses!</a:t>
            </a:r>
          </a:p>
          <a:p>
            <a:r>
              <a:rPr lang="en-US" sz="2000" dirty="0" smtClean="0">
                <a:solidFill>
                  <a:schemeClr val="bg1"/>
                </a:solidFill>
                <a:latin typeface="Berlin Sans FB" pitchFamily="34" charset="0"/>
              </a:rPr>
              <a:t>Noisy Reads</a:t>
            </a:r>
          </a:p>
        </p:txBody>
      </p:sp>
      <p:sp>
        <p:nvSpPr>
          <p:cNvPr id="2058" name="AutoShape 10" descr="data:image/jpeg;base64,/9j/4AAQSkZJRgABAQAAAQABAAD/2wCEAAkGBhQSERQUExQVFRUVFxcaFBgXFxgYGhgXFxcWFxcXFxcXHCYeGhwjGhQXHy8gJCcpLCwsFR4xNTAqNSYrLCkBCQoKDgwOGg8PGjAkHyQsLzMqNCwsLCwsNSosLS4sLC8sKSwsLCksLCwsLCwsLCwsLCwsLCwsLCwsLCwsLCwsLP/AABEIAN0A5AMBIgACEQEDEQH/xAAcAAAABwEBAAAAAAAAAAAAAAAAAgMEBQYHAQj/xABLEAACAQIDBAYGBgQMBQUAAAABAgMAEQQSIQUGMUETIlFhcYEHMlKRsdEUI0KCocFicpKyFRYkM0NTVHOTouHwNERjwtIXJYOjw//EABsBAAICAwEAAAAAAAAAAAAAAAQFAgMAAQYH/8QAMxEAAgICAQMCBAQFBAMAAAAAAQIAAwQREgUhMRNBFCJRYTJxgZEGI6Gx0TNCweEVJEP/2gAMAwEAAhEDEQA/ANrnnVBmYgAczSP8Kxf1i++o/er+YH66/mfyqsUh6h1RsW3gqg9oXTjixdky24nebDR6vMigcSxsPfwpEb34M/8AMxftVle/eJ0gjvozlj4IPmags1FY2a9tQcjW4vzLPQfgvebvDvJhnGZJkYXtdTmF+y4pCTfTBhipxEYZdGFzcHsOmlZtuKP5Gve0hP7ZH5VU4ps7yv7UjnyvpUKc1ntsTXZZdlfyag48mbmN98FmCjEIWY2Uda5PYNKe/wAOw+3+B+VYTshb43DjsLH3Ka0O9CZ/VLMZgFA7j3l2HV69fNu0s2I33wcb5HmAYAGxDcDwPCkJPSHgV1M4429V+flWTb1aY7xhX4mobaR+rPiPjTKjJaxFYjyIBfYa7/THjc9BHeKD2j+yflUUnpLwJFxKx4j+bfl92qDtXHzBpOjYKIMOsxUqD0gzWcX4iw4Wqo4CTqae03xqrHyL2Tm4HfxqX5jCkbT+s27D+kXBySCNJGLkEgdG40HHUin53mi7HP3axHYklsdB35x/lNaHegOodTvx7Aqa0R7j7/nCcKtb6ubeZZcZvjBGjOwfKoJPV5DzqKT0q4QqCFm1HsD51Vd75suDm7wF/aIFU6IWUDsA+FEYObddUXfXn2gvUD8OQEmw7M9JGHxDukaS3QAm4UDrcLdbuptivSrh0leMxTFktewS2ovoc1UHcNbtiZO1lUfdBJ+IqH2xPbF4pjwDC/ktWV5ljZL1ewA/ft/mStBTGFg/EZqMPpZhaaOIQzXkJAJKWFhfXrX5VNT73Kqs3RMcoJtmGthesTRJIsZhllADZo3sOQkvZW77VpEmoI7Rb30L1HOvx7ECnsR3/eEYlXOsmzzCw+mJHUMMM4v2uv5CnGx/Sj9IkeMQZGUAi73zDmRZeWnvrKMBcKV9lmHuNPdkTZMbAR9osh8CD+dMLrrODcT31sf3i6iw/Eem/jc2Ft6pP6tB94n8qht5PSFPho1dYomBcK1y2gIOunhRc9Vvf4/yQ9zofxIrnsTqWTZequ3Yn6CPLaEFZIEc4z0qYvKciwKbG3VZvi1S+xt8cRiMOkucAsOsFVbBgbG1weYrOb1YNwZP5My+zKwHnY/nTPqNtgo5KxBBinpbmxyr95qG6+1nmVxIQWQjXQEgjmB51OqKpe6b2xJHtIfwIP51dRR/TbjbQC3cwq9QrkCdoUKFMZRKl6RdsDDYZHKs4Mqiy2v6rdvhWff+oEf9RP7l/wDKrn6Wm/k0X98P3HrKzSfMxKbrOTjZ/OUv1Cyg8FENvDvCuIliZY5BkDCzAXN7aixPZTI7R/Qf3UWf+dX9U0oXpzg9Oqeka7agOTkeowdl7kR9sjeWSHDiFIQbZuszW9Yk8Lcr9tReHMiLlCr5mlekopeja+kY6bI8nzIW5r2gKwGhDYXaMkEomyoSikWJNtfDnVhxm9uLikySQRBsqtbMfVcaG4quMlwQeBpVUllksM00nRn1m16OIXyr22HAUNk9HxmYNYuxCcfOsCcE8+0NtTaks8olZEBC5bBtLXJvr40xnxTuh6hy82Fyo7i1rUo8isgNzkOW5HHISM1u/LerRtSbaCGToFb6EFKxrGkUkBhK2Byr1ybG5PbWrcOmnS1jtqbqY3E2Wedzmw9sHEYyNHjCCSCWHRswbMuYcv0fxqs7KimIZI4ZJShIbIpaxBsQbDjcU52PiBHNhnBuEkj17icp/A1N707enGLmjikaGOJ7KsVkuxUMztYdYktz7K18CqkVIO2u0m1y2oWt+srmG2rknikKP9W5zC2t7Wy2PPuq2J6QYT/RzD7oPwaoDHTSOsGLzDphK0cjADrSxWeKRlGlyhse2w4U9bCttB2fDqkeI/5iImyNfQTxHx4rx/MG/pdF5DWA9u3aE1XmleFcLvLvF9IgXJGwi6QAu2hLAZiqrzsOJqGfagsbBr8tKkNsMokWGM3iwwMan2pCbyyebaeVM9aNxOkVrUAvYQDMyQ9nzDepN7t704bD4dY2z57lnsh9Zj289LDypLYuEw2NxUhkneNnkzLHk6siJ1rFjwNgbjSokU72axRMXPzjiEUZ/wCpOcp8wo/Gtf8Aia8ZmuB2zS9M436rK9hHO+EDR4sYgNHKkkqtGUYGwQCyEctBx4U5k38m+zh1HjIflVZGHRBcKL8NBqeQFLujqzJIpRltmU2uLgEcO41a/Sce5gL+59pX8daik1Dt7wks8hd3CqOkYsRfQE8bUEllDo4CXRsw42v30pQFG/8AjaNagPxTcuehuSw3xxXsw+5v/Kme1dv4jERmN1jAJB6twdDccSabChQ69Ew1YME7y89TvI0TEvpMo+yp86kd2t6Vw0TKYnbM5a62tqBpr4UzpLZfqHxNB9SwaVrC62DJY2UagXUDc0f0fb1piMesapIp6KRusBawKDke8VqwrF/RYP8A3Ed0MnxjraBQ2LUlScUGhD0va8c2naFChRUnKh6RNkJiIYlkzWEl+qba5GH51RG3Fw3bL+2flVr9LruMPBkdoz0xuVNiR0b6fA+VZayueM0x++aS5dNzW7SziPp3mfF0VfK67MPt/Yi4eaIJns6t6xvqLfOmvRUniY8rIczN1rdZiePjSxauo6RsUcWOyPeJ82xbHDoNAicEVdy0LklVUXZmVVFwNWNhqdBrRMVmUsjqyOhAkTgwsRcDxHA0ya1FOveDLUzAH2nZpMqk9n+70+mjmwGJhdsrFbSIyElZYzo4F+42t4UXbGzBAVZWMmHmF4ZD38Y3PJh+NEuzYNSdRhsTkU9kc0d8t+wMB76Btt9TRB7HsRDqqvTJBHcdwYrvDDHFOWjP1E6iaE8rPfMo8GvpyuKabImlWVThDJ0mYWVM2U66h19XL23pxgdtSwIqIsTZJC8TyKHMQYddVB5MbHj204xW/eLmUxh1AOjfR4iGI59a5I8qqcuqcWA19TLVCM/NSd/QRlt6NRPiljtlEhK24BrBmA7g+YUptfGLLiZZEIZZOja47TEgYeIINNEgkUaQTAfqGkhiFvY3U9hFqtpeospVxsCUWiziwKHRMdLjAuHmgykmSaKVG5AqMr317AKc7FxRh6fEg26OMxJ3yy2sPIC5qPmksLjU8gOZOgHmakNtRdCIcIDcwjpJzyM8mtvuqbedbtQA+mv+4yVNhI9Rv9o1GEMdgB7+88zXSa5egTTEDQ1FpJJ2Z0UscSv0WGJWBZ5ZJpgOK5epGrd9tabXrqr2VTbV6hH0Euqt9MMPcyT3ZhVsZFmFwgklt2mNSV/HXyqKfFs4aVus8rFu8s50UfgB4U6wuMaGWOVBmKHVeTKQVZT4g05bHYaOxwcMok5POQwhH/SXgW7GPChLeS2kgb34hdfB6QCdAeYltXZn0eYRdJ0jCJGm4WSRrkoPAWpB8GwgWctYSSFIky6uq+u5N9ADoK7s3ZpnkKZ8qgGTEytrkQesxJ4sTwv+VTO0t7IZUjhTBI+HhsI+kdkew0uMo6tx28edVl3GkXuR5/xLAlZJsYaB8f5kFeu2o+PniaYHDQSRK4C9GxBvKTayanQ6UlGGZxGsbNKSV6MDrZhxB7LdtGLkoR83aBPjMD8vedp5uzu5HiI3Z2cFZCoykAWsD2d9MpY2SR43y5kIByNmAJFyt+0cD303wKOQ2WR0GY6KSB40r6sTbSprbj38wzDK0M3qjxNN9HO7aYfHFld2+pcdYjTrJwsK1RayH0O4YjFzku7/AFS2zEm13PC/h+Fa6BQGOrCsBm2frGHqJZ8yDtDUKFCiJuUH0twSNBAI42kPTG4W3Do21177DzrMv4OxX9mf3r861D0q46WKGAxFQxlIOYX0yMdPMCs4G8eMH2oT4p8qV5Ju5/IF/UncpZcUn+ae8i9pbNxAQs8DIq2JbMptbwNFDXqbbaLS4bpcY7CJiyRRQAK0zL6zMzXsg/33wWFHUB8beGthTrpBtAK2Ab+0Ezqq0Uen4kxsWDCpC2JxatIDKY8PEt+syAMzGxHM8SbC3fUpicdDtWQR9EcNicp6ByQ6uF16N7ActefjVfwSh0OHZ1jcSGXDs5shZlyyRMfs5gAQe2pbB7NbBN9KxLxK0YboIkcO7yMpUEnkBerH1s8ieW+0vTZChR8uu8jI8RicG7wEKt9ZIJV6SJx7ajsPaPOi4rabyIseSGGJWziOFCoL+0xJubUvFtjpV6PHs8inVJgAZIHPEj2kPNaaY3ANCVDlXVxeKVPUlHd7J7VPCrqlTlqwaP8ASUWs/DdZ2P6xE0RYirB42Mbjgy6e8cxRzQNMbK1sXi42Itrsas7Uy07vb29Iwinssn2WHqv8m7qncbs6KUWkRWHeNfI8RWaSxZhbnyPYe2rluptwzIUc/Wx6N+kOTfOvPetdIOGfXo7D+06rp+aL14P5kFt/dRoQXhu0Q1K36yW1zKeYHvqIjfNdrlixuzE3JJ5knnWotqKoG8eyfo8oZRaKQ8OSt2eBozofVi7im/ufYyjqOH8hev8AURjXDQauK1dzOah1FCgGrl6yana7XBXLVkyGXFsIWgCgK8vSSvfWQAARpbko427aFENGgVXfI8ohQKWdyLmw+zGv2nPIUPpKFLQnb5DBYaDCNO2SPQrZnkJssSg36R24C1vO1Wba+8mHlw+JOHcRYoIueXKI2xKKAH6Nr3F9extB23qu4zHCRRFGvQ4ZTcJfrSN/WTN9o93AUTB7MfEX6NFyL60shyxIOd2PHwFzQNilxzft9IfUwrPp1jf1iEYVF9kU3wmMVc176m40OoPA1JFoYzaEDESDjPKtolP/AEYftaj1mv21MbjylnxGcl3ul2bUkWOncO7lQPU8krj+px7CTxsVXY1s3cyw+heUPNiiL6JENR2lz+Vawoqp7kx9aY/qf91WwChMS31alcDW4WaRSeA9oahQoUXMlA9LoY4eDKjOem1Ci9hkfX/fbWWP0nOCYfcats3yewhuQBnbj+qarRxiD7a/tCuezs1qbuITcsXAruHNj3lHiaGfCwxTSNhZIOkVWkjYo8chv3Wbh7qEabNiAVjicWR7F40Hhqt/easm8ePjOFmAdCejawzKTe3IXqkYKBnMUaZc72C5jlW9r3LHlYU46VkHLRmccdSnLX0SoXuTJTamy8O+GOJwhfo1cJPDLqULWsQTc/aXmdDUQmHVTooB7RU5tXo8Nhjgo5FmmlkEmKdPUQKRljB7eqot4k2vUMRT/EGwd/pFeYeJAHn3nb104iToWgBXomcPYi5RwQbofs3tqO+i2oUW9av5gSWsn4ZwmgWoWrlr935+HbW3daxtjqQGyZzNS2zZ2injkUaXs/K6njx7OPlS+F2cx1At46nx7qkYNhnide0nhXP52dXchqA2DDaOVTBxJd95ohwJbwFRm2drRYiFkIKk2KsRoCNQdKUGBRftL7r0smES3rDzrmq8Oqtgy72PvGTZ1zdiRKmMKSBZlOnI/OiMlqts2y1sOqPKojHYAjS2ZR7x4Gulo6qwOrO/94rer3EiAaMBQnjy8TpyPzpTZ2zZsR/NLZPbfQeXb5U2szqa6/UZu0jXjWWnSiEAoBh21ZcJuLH/AEsjuedjlX5/jT/+I+E9g/tt86Q2fxPjKdAExmvRrCO5lMC0GUcbA27qs+L3CTjDI6HkG6y/Oq5j8HLhyFmXQ8HXVT8jR+J1vFyzxB0foYNd026n5h3H2h8H9HCLJMxnc6pho7gCx06eTkP0R+NHnxGIxriMIXC2ywRDLFGOV+Xmx5U1AHEU/wATAV2dhrEj6TNK8hGl8mkanutrbuq62soQSdkydNgcEAaURbEbpYyMaxxE2uI1lUyEdyc/Kmu7G348O0xkD9crYBdRlvcEcjrS0uy5cdh454w0mIw46CcKfrCq3aGVTxJsxvbW97cKR2q+aWMsB0/Qr9Ltb+dBsL5dM+UDNbnS7N3fUa7fEJTjj7tQd9TVPRntpMSMQ0eaysoOYW1y3/OryKzn0OD6vE/3i/uCtGFU49a11hV8CXC02jmfedoUKFETczz0yQK+Hw4YXHTf/m9ZX/Bkfsitb9LOFkkggES5m6Yki4GnRvrr5Vmx2FjP6lf21+dL8i5VfRYD9RBLach23XvUh8XgkVGIUAgV2YDo7sAwAGh8KdbV2TiUiZpIgqi1zmU21twB7aTCgrY8LCmvSiLFYqQf6wW5bKwvqb8yW2ZuRIyKxlWIEAhEQGwI0uSRT07hn+0P+wvzqCwW0J4RaKU5RwR+svgL6jyq1bA3sEx6OUCOXl7L/qnt7qQdQHVsXdnL5ftHOMcO7sAN/eQ+J3MxC6pJHJ3EFD+YqGnDRtklQxt2Hn4Hga1Bm0qsbfxSysIQLtxvYHL3jvqrpnXstn4v8w/aRzcHHVOQ7GVlMKzEADU/h3t8qmsLsdYxeQ69/HyHKl48OsAyr6x4k8v9aR1JvxPfTK/Je9tsYkChOwjr6eF0RfM8abS4hmOpNFrg8KH1MJJhTQv3121FtWTUVixLKdDT2PEq/EWPxqOBoytatEbmwSInNhUaRVdcyFgbd/fVuijAAAsAOAHLwqtSp1cw4jWpzZuOEiA3150n6mrEBvaO+mWDuh/SPgtR21sXIDFDBbpp2yoW4KALs58BT7NUbtaKQPDPAAZYGJCk2Dqwsy35XFLsNUNy+r4je0ngeMk09GylbvjMU0vtrJkUH9FALW7jeojCRuXmwWLtI8YHWtYSRt6r25HSnW099EmjCFMdA4ZWIij611NymcaFTax7qSwDSzYmXFyp0edVSNCbsEXW7W5nsrpOpegKNroEfh19YDRz59/EpeO2ecPM0JN1tmjP6J5eI/KhJjJWgiw7FOihcuhynPc5tL3tbrHlUtvniEkMUiMGKSNG1uRtcg/751CE10XSbDlYytb+IRLnD0LSK/BnVlePOYpJIi62fIxXMBwBI18xrT7d/dNMRAshlkUktcLa2jEcx3VHMasW6G0Ujwah3Ves/FgPtHtoTr5eqsNT2JPtL+lkWbV+4Ev/AKLdiLhop1VnbNIpJYg26gGlhw0q8iqd6OsfHLHMY3VrOA1jexyg2q4iqcQu1Kl/MLsADEL4naFChRUhK1vmOrD+uf3Gqv089KmNkighaLLm6a3WFxbI9Z7HvjiR60UbeBK/OuX6ngW3Xc014+sLpyqqhxY6Mm98P+Dm8B+8KpKtoKldr72dLBJG0DozLYG4Zb9/A1EJHoPAfCug/hqh6K3Vxo7ivq1iWcWU7hgaLMl+BsRqCOII4EUOjrlq6p1DAqfeJFYqdiWjAbzGTDksbSp1WHaeTeBH50TZcJjRpW9ZuHn/ALvUJg4Lsot65F/C9hVg2mwzBBwUWrhmxa6LHWvwTGt2S1wBPsI0JudTrXDRqBNTgkLkoV2uNWTJwmuGu8KKayZO0C1cvQvWTUXw01tKEU3Qyaeq3Gm4NqRlxJLBb8Tx5VBkDgg+JbXYVIIluweLjkF0YN22PDxHKnOSs0xuHAlYqSrX1Kkg/hTmDb2KTQTBh+moP48aFt/h28qHqOwR7x5V1Wo9n7GaHaozC7xwuzJmyupIKv1SbcxfiKqp3txZ5xfsn51F413mbNM+Y9wA+ArWP/Dt7Ei0a+h3/wBSdnU6V7qZNb249JJI447EIS7lbWudBqOJqJY03QBdALV29dp0/DGHSKwdznsu/wBd+XiKMaa4HCKy3IudaWZqdbF3flmiDpIiqSdCDfQ2PDwoXqtq1qpY6lmLU9istfntNM9CygRYkAW+tU/5B8q0kVnvoj2U8CYkO4cs6HQWsMtufhWhigaXDoCDuMURqxxbzO0KFCrpOUD0vyBcLCSbDph+KPWWpOp4Ee+tq34hVoogyhgZOBFx6jdtUzEbrYZ+MKeQy/CkednV0W8HB8e0ien/ABHzgyhbQP1bf750ZG0HgKmN6d1oIIGkjzg3UAZiRqQOBqHy10HQ7kuRnTx94szMY44CMZ3NXH4UCKRdyDT9joRdqTGG6jKQdQV/Cn05uzE9tRkIOZT+lc+FSmKHXauKY7O4bEqGXvoE0KhNQUXLQNCtzJwrXMvbQNCsmpxhRb100nNOFFbmROeWw0plg5s0oF6a4zHXOlLRQtHC0liSbXI+yp0uezjVgUeD7yxUJ8QYpwXYjtpKk71yxrra14oFHsIIfMMz0k0hpUYeiyrYVIyQ1FsFCrrc3vc86W+iDv8AwrmHhsi+H+tLgaVMDtKWbRjaTBA8zr3VM7G2kIIljy3y314XuSfzqNK3rqihsnCpyRxtGxLqcq2nuhl33e3+TDF7xMwe3AgWtft8amJPTJhlGsM1/ufHNWYimGNqkYFNScUHYS9c253+Yz0ts/HLNFHKvqyKGW/GzC4vQphuf/wGF/uY/wBwUKVERyJHb/YtIoI3kYKqyDU9pVgBVCm37ww4F3/VQ/E2q3+ldb4Jbj+mT4NWUAAd1JszCqut5vvx9ZBs9qPkUR1vJvSMRF0axOoLqczWHA8LCo40hjpVOQAg9YU4tXRdFpSmoqg0NxZmXtdxZvM4oo2HwjTyiJOertyVeZ8aL2248qV2TtabDqVRI7sbszXJPZw5d1F9Qe8VFccbYyGGtRflaewkrPhuj6h1sbXtxt6t/KjFr6++mmH2rJI/1xWxFuqtv9/6UpLLkex4EaHtrmTTbVpLR31LLeBYlDsRa9coA0CajKoL1yhQrJkFq4K4zgcaj8XtUDhUgCZnmOsROFqExWKLtYc6SfENIbDWpXB4IQrnf1jewq0KfA7mTA13M7snd8swzC5voPz8KusGy0ERjIBDAhvMWqo7J220eKUsfq5LIR7J+yR5n8avZNIerm+m0I/YeY96dWhT1PJmXxxZCyHijFfcaU0pfbKZcZOO0q3vApC1eh4Fptx0Y/Sc9lpwuYfeFZqaYptDTwrTXGDSim8ShPMfxsco05ClukpNeA8qMQKsWUtDGVa4pHI0WwrhjFZ7zUMXFR+Mp8sdMNoNofA1Cz8JllX4p6N3ZW2Dw39zH+4KFK7CFsLAOyKP9wUK50zpRIP0ibNM+ECB8n1qG9r6C/CqBBuHAPXaSTxaw9wq7+lVL4A2ZlIljN1Njx7RWTR4nEJ6uIk8+t8aT51V7t/Ls4j8v+ZsZFFR1YO8kN7tkRQpD0UapeUAkDUix4njUMa7tbac8gQSurBXBHVsb8OVcNP+hVvXQVc7O4s6jYljhk8Tlq5koCjU9iudVakYZFkUJIbH7LfOo2ug0Pk4y3rppJWKmO5YnQ2bhyPKjjGjhR9gZ5pejX+bUfWE62vwUd9x+Bqebdw9iHt5VxmTfVj2mp2GxGi4lrqHC+ZXGxRFN5NqkVP4zYSxozsLBQSdQRYCodcRAQCFY8eP4VbjkZH+kOX5SqypqvxjUi5sUz9po+G2I8mrdVe01JnHqPUjA7yb/CmuIxbPxPlwHupnVgXudEcRKDco8RdGjhFoxmb2jw/1po7ljdjc0WhTjHw66e47n6wdnZvMRxkd0PaNR5VpmzZekhjf20U+8a1nLi4PgauW6uMAwMbMbBFa/gpIrlv4qp2tbL53qdB0Z+zKZV9ti+Nn7so9yimpWuJiDI0kh4yOW8uVHFdN0+o1YyKfYCKMx+dzERPNSeIjuulL9HQyUcRBQdGNjtE39R/IfKufTz7EnuFOMtcqHE/WT2v0iJ2koGokH3SfhR49rQ29e3iLUZuHvpHZ6O6hUhaQ9w09/CgsvKbH0f8AqXVUC0fKO8cDaURFw6++mWPcEMFIJseGvKtB9FOxGXFz9PCgWSEWBAa+VwdR96tXw+yok9WKNfBFHwFDDqPqp2H7GFrg8DsnUU2dHlhjXsRR7lAoU4AoUJuMZT/Sm1tnsbE2kj4C59YDh51jJx68ww8VNb9vUbYckmwzLx/WFVC6n2T7qRdQzfh7ApTfb6yQwUyPmJ1MmxuLVlsL3uDwp6at++aL9Dk4X6pHD2hVOtT7oOSL62YDXeLOoYwx+Kg78wwWuWrl67mro4qnRRejeRxFELu34DmSeQoxamybRMciyRkow0DEdUg8j3UJmO61H0/xe0KxEVrBz8TSNi7HXDxBF48Xb2m5mn5qkJvviANYYye0MQPdTHaG28ROLOwjQ8VTn4txrzpeg599u7B58mdQ3UMetexjzenbYnboYzeNT9Yw4MR9kd1RIUCuRoFFgNKBr0Hp+AmFUK1/Wcxl5JyH5Hx7QxNFNcNdNMIHC3rmajkUQism50NRLSZDGJGERNynK/jXRRqptoS3XMb1La7Xr3wOtwoFtK6tdtScz5bHlfXwNWE8RIAFjqKZqMGpCeUi1uJNhfhRo2NtbX524VrmCeM2UIHKLXoWooNdvUpGcK1adxP+F8Hf41Vr0Ni7axEUeWIplzE9YXNzxrnP4gx2vpCL537xv0u5aiWbxNc3TX+V/wDxt8Vq9AVkfoy23iJcfllCZehkN1FjcFLfE1rYpf0+lqqQjRlZYtjcl8Q1ChQo+VyqekyEPs6YNwvH+EimsT/g9OWYfeNbrv7h2kwEypbMQtr8PWWsfbdnGezEfv8A+lAZNyIwDMB+cHtpvc7q8SDxmEUIxBa/eSacKdB4CltrbExMcTNIqBRa5DXOpAGlN15eApt0h1cMVO/ygGUliKBb57zt6AFdAoWp7AISaO6kDnTaRy5VCtu3ssOynl6F6qsr5d9y6u3j/wARtJMxeyi4Ua66XNKQzXuCLEcaNGmUWGvM95puQVUngzH3XqHzIdn77k/lfsP0juk4XuCe0m3gKazx5RcM1+88fKnCCwA7Kkrln0e2pFkUJsHe4rSAxetrG17X5XrmJxAAIvrbSjYdxlABBsBwrGfbcQZpU0vJhFw1Jl+sRY6C9NYpnOgA0J1PypwJesB3H8LVsWBhsTDVxOjDUAabYibrEZioHYONFmYlFbgeB8DpUDeBvXtJCgnW/eOw4vSMrFiVFtBqT38qTkiCWZRwI8xzvRyrKxKi4byrTMxHEj89d+0kqKDsH8t/WcjsVIfipsfyNEw4Gc5b5ba+NHhwpBuSDf1h8vCnIFq1XWzaLdtfvNvYq7Cne/2+84DXRRTRgaKgs7emuz8QoU3IBuadCpzcvZMMuHYyRo5EjAEjW1lpD1y9aKg7Dt9oywcf1+Sbj/0V4xTtJQGBJhl+KVtYNZ3ulsyKHFp0caISGFwADwva/lWiLSvDyFvr5KNDfvGfw/ofJvcNQoUKOmSs+kPEumz5mjbK/UsbA2u6jgax/wDh/GD+lT9hflWsekyGR8FkiALNIlgTYWBzH92sq/i3jPYj/bpXltRz/mcf11IN8T/8fEj9rbXxLxMJJAUNrgKovqLa2vxolLbY2LiY4maRUCi1yGudSANPE0zUS9i0z6XkUVIdEa+0BykuYD1T37+YsDQruzcBPOXEYQlCM1yRxva3upHECVJGjZFzLbNY9ovxpqOpY5Yry7iDHCtC8j4it6FNZMRIouUHv7akMdsXExRNI6xqqgX61zqQBp51j9Sxk0C3nxMTCtcbWIUVwCLEXFJiKUgG6+6nGy9mYjEZ+jCEIbEsSLnuqL9Tx1UlzoTK8R3OkIJjT6H1lIvYcbm/hTi1IKZSWAC9UlT4jSjxwytIkfUzSNYdnnWhnY6bIP3kjRY7BCRv84TGjq+JHxo4iA4ACnO19kT4fJnaM5zYZb/jcUwnjlFtQSxAAA4k8KgnUcZz6ine5J8axdVMdH84bDqRe/tE0Z4znUjsNSuN3TmiiaQyqcikkBTy5XqIiw8jAHONR2VXX1PGsX5DsAyVuLZUeTkDcDqwYsoBvxBpRkzLY6XFH2ds2WaYxK63CZrkachbTxpbaWysRh1zSopW4F1bmeHfU16ji8+BbRPsfvM+EuZQyjf3iAHCuim/0o80YUbDyNIcscbuw1IA186N+LpA3ygwxrWOtRehS42Ji8pPQWAudWXl3XqNilkYXAW3nVI6ljNvi2/ykmw7UG2GvzjhhQBomGgmkkEaqpYgnuAHMnlTnaOx8TAhkkRAoIuQ1+JtwqJ6njKwUt3MmuDay8gNiJik9lYyZFYRTNGMx0HC/bSapKfZFSW7e7DYmNn6UoA5Fgt72AN7376XdTzKHr23gfUbhOHTZ8wrI3JrcOWT+EsO0sryG7gXOmqNyrdBWObu7nJBi8PKZZHZJAQDYDW66j71bEtAYd9dyE1+AfpqHmqyv/UOzDUKFCjpkq++0tlgHbLb/wCuQ/lUFV7x2AjlCiRFcKcy3F7GxFx32JHnTKTdfDNxiX3n8jSLP6W+VYHDa7ahdN4rXREzXfVL4OT7p/zrVRTgPKtyl3OwjKVaBWU6EEsQR3gnupJdwcAP+Vi/Zq/FwGor4E77n/iBZo+JII7amU7jsBLibn+r/wC+o7bZAxs2vrBCP2QPyraYtxcApJXCQgniQvG3C/bXG3DwBNzg4Ce0xgn3mprgkXtbvyNf2/xJ2fPQKZhOJsWiW/rSIP8ANVt35nH0Rhf1nQf5r/lWkjcTAf2PD6HT6tePbwpV9zcEws2FhI70B+NZbgl7Ecn8M1j/AMmo1/WYUXAHHgKtG40YXCKTa7u7H32H4CtNG5mC/ssH+GvypVN2cKosMPEAOQRQPhWsrCN1fANrv/aQxE+HYse+5gMZHSTa/wBK/wATTnY9mx0GosuZj5A1uf8AFHB8fo0Oup+rXj7qA3SwYNxhoQe3o1+VXtjEqRv21/SVpVxv9WY1vtjFaeBARZVZj5mw+FRmzwsmMgW4sGLH7ouPxrd23QwRNzhYCe+NflXBubggbjCQA/3a/Kq6sP06RUD4BH7y5xzuFpmebwOPos2o/m2+FUTCYhejXUcK9CNu1hSLHDxEdmQUn/E/Bf2WD/DX5VXiYBoQpy333N5n/s69tTFNzsSn0uUkjSNR7yPlUzvpiVbByWIOqn/MK1IboYMcMLB/hr8qB3Uwh0OGht/dr8qjZ03nkLdy8a/pLqrOFXpamBJiBYa8qmtxJEzYiQkasqjwGv5j3VsR3Rwf9lg/w1+VdG6GDHDCwDwjX5VffierWU3rcExa/Qfn5lFnx6ZW1HA8+6sy2dMMg1HE/GvQp3OwR44WD/DX5UgNwNn8PoWH/wAJflVGJ0/4ZWHLe5dmH4kAeNTItxwDJNKTzCL4DU/lT/fnEr9FIB1LoPz/ACrT49w8Cui4WJR+iMvwNJYn0e4CQAPhwRe9sz8e31qi/Ty+SLt+NdvylyWhKvTAmHFhbwFWPcPFKuG1+1Ix+A/KtEk9Fmz2H8yw8JZB/wB1Jx+irBKoVRMqjgBM/jzq/KwzdXw37/2guGvw7FjI7ZFpcREoP2rnwXX5e+tDFQmwt04MISY85JFruxYgdgv4VOVLAw/hUK/Uwm631DudoUKFMJT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60" name="AutoShape 12" descr="data:image/jpeg;base64,/9j/4AAQSkZJRgABAQAAAQABAAD/2wCEAAkGBhQSERQUExQVFRUVFxcaFBgXFxgYGhgXFxcWFxcXFxcXHCYeGhwjGhQXHy8gJCcpLCwsFR4xNTAqNSYrLCkBCQoKDgwOGg8PGjAkHyQsLzMqNCwsLCwsNSosLS4sLC8sKSwsLCksLCwsLCwsLCwsLCwsLCwsLCwsLCwsLCwsLP/AABEIAN0A5AMBIgACEQEDEQH/xAAcAAAABwEBAAAAAAAAAAAAAAAAAgMEBQYHAQj/xABLEAACAQIDBAYGBgQMBQUAAAABAgMAEQQSIQUGMUETIlFhcYEHMlKRsdEUI0KCocFicpKyFRYkM0NTVHOTouHwNERjwtIXJYOjw//EABsBAAICAwEAAAAAAAAAAAAAAAQFAgMAAQYH/8QAMxEAAgICAQMCBAQFBAMAAAAAAQIAAwQREgUhMRNBFCJRYTJxgZEGI6Gx0TNCweEVJEP/2gAMAwEAAhEDEQA/ANrnnVBmYgAczSP8Kxf1i++o/er+YH66/mfyqsUh6h1RsW3gqg9oXTjixdky24nebDR6vMigcSxsPfwpEb34M/8AMxftVle/eJ0gjvozlj4IPmags1FY2a9tQcjW4vzLPQfgvebvDvJhnGZJkYXtdTmF+y4pCTfTBhipxEYZdGFzcHsOmlZtuKP5Gve0hP7ZH5VU4ps7yv7UjnyvpUKc1ntsTXZZdlfyag48mbmN98FmCjEIWY2Uda5PYNKe/wAOw+3+B+VYTshb43DjsLH3Ka0O9CZ/VLMZgFA7j3l2HV69fNu0s2I33wcb5HmAYAGxDcDwPCkJPSHgV1M4429V+flWTb1aY7xhX4mobaR+rPiPjTKjJaxFYjyIBfYa7/THjc9BHeKD2j+yflUUnpLwJFxKx4j+bfl92qDtXHzBpOjYKIMOsxUqD0gzWcX4iw4Wqo4CTqae03xqrHyL2Tm4HfxqX5jCkbT+s27D+kXBySCNJGLkEgdG40HHUin53mi7HP3axHYklsdB35x/lNaHegOodTvx7Aqa0R7j7/nCcKtb6ubeZZcZvjBGjOwfKoJPV5DzqKT0q4QqCFm1HsD51Vd75suDm7wF/aIFU6IWUDsA+FEYObddUXfXn2gvUD8OQEmw7M9JGHxDukaS3QAm4UDrcLdbuptivSrh0leMxTFktewS2ovoc1UHcNbtiZO1lUfdBJ+IqH2xPbF4pjwDC/ktWV5ljZL1ewA/ft/mStBTGFg/EZqMPpZhaaOIQzXkJAJKWFhfXrX5VNT73Kqs3RMcoJtmGthesTRJIsZhllADZo3sOQkvZW77VpEmoI7Rb30L1HOvx7ECnsR3/eEYlXOsmzzCw+mJHUMMM4v2uv5CnGx/Sj9IkeMQZGUAi73zDmRZeWnvrKMBcKV9lmHuNPdkTZMbAR9osh8CD+dMLrrODcT31sf3i6iw/Eem/jc2Ft6pP6tB94n8qht5PSFPho1dYomBcK1y2gIOunhRc9Vvf4/yQ9zofxIrnsTqWTZequ3Yn6CPLaEFZIEc4z0qYvKciwKbG3VZvi1S+xt8cRiMOkucAsOsFVbBgbG1weYrOb1YNwZP5My+zKwHnY/nTPqNtgo5KxBBinpbmxyr95qG6+1nmVxIQWQjXQEgjmB51OqKpe6b2xJHtIfwIP51dRR/TbjbQC3cwq9QrkCdoUKFMZRKl6RdsDDYZHKs4Mqiy2v6rdvhWff+oEf9RP7l/wDKrn6Wm/k0X98P3HrKzSfMxKbrOTjZ/OUv1Cyg8FENvDvCuIliZY5BkDCzAXN7aixPZTI7R/Qf3UWf+dX9U0oXpzg9Oqeka7agOTkeowdl7kR9sjeWSHDiFIQbZuszW9Yk8Lcr9tReHMiLlCr5mlekopeja+kY6bI8nzIW5r2gKwGhDYXaMkEomyoSikWJNtfDnVhxm9uLikySQRBsqtbMfVcaG4quMlwQeBpVUllksM00nRn1m16OIXyr22HAUNk9HxmYNYuxCcfOsCcE8+0NtTaks8olZEBC5bBtLXJvr40xnxTuh6hy82Fyo7i1rUo8isgNzkOW5HHISM1u/LerRtSbaCGToFb6EFKxrGkUkBhK2Byr1ybG5PbWrcOmnS1jtqbqY3E2Wedzmw9sHEYyNHjCCSCWHRswbMuYcv0fxqs7KimIZI4ZJShIbIpaxBsQbDjcU52PiBHNhnBuEkj17icp/A1N707enGLmjikaGOJ7KsVkuxUMztYdYktz7K18CqkVIO2u0m1y2oWt+srmG2rknikKP9W5zC2t7Wy2PPuq2J6QYT/RzD7oPwaoDHTSOsGLzDphK0cjADrSxWeKRlGlyhse2w4U9bCttB2fDqkeI/5iImyNfQTxHx4rx/MG/pdF5DWA9u3aE1XmleFcLvLvF9IgXJGwi6QAu2hLAZiqrzsOJqGfagsbBr8tKkNsMokWGM3iwwMan2pCbyyebaeVM9aNxOkVrUAvYQDMyQ9nzDepN7t704bD4dY2z57lnsh9Zj289LDypLYuEw2NxUhkneNnkzLHk6siJ1rFjwNgbjSokU72axRMXPzjiEUZ/wCpOcp8wo/Gtf8Aia8ZmuB2zS9M436rK9hHO+EDR4sYgNHKkkqtGUYGwQCyEctBx4U5k38m+zh1HjIflVZGHRBcKL8NBqeQFLujqzJIpRltmU2uLgEcO41a/Sce5gL+59pX8daik1Dt7wks8hd3CqOkYsRfQE8bUEllDo4CXRsw42v30pQFG/8AjaNagPxTcuehuSw3xxXsw+5v/Kme1dv4jERmN1jAJB6twdDccSabChQ69Ew1YME7y89TvI0TEvpMo+yp86kd2t6Vw0TKYnbM5a62tqBpr4UzpLZfqHxNB9SwaVrC62DJY2UagXUDc0f0fb1piMesapIp6KRusBawKDke8VqwrF/RYP8A3Ed0MnxjraBQ2LUlScUGhD0va8c2naFChRUnKh6RNkJiIYlkzWEl+qba5GH51RG3Fw3bL+2flVr9LruMPBkdoz0xuVNiR0b6fA+VZayueM0x++aS5dNzW7SziPp3mfF0VfK67MPt/Yi4eaIJns6t6xvqLfOmvRUniY8rIczN1rdZiePjSxauo6RsUcWOyPeJ82xbHDoNAicEVdy0LklVUXZmVVFwNWNhqdBrRMVmUsjqyOhAkTgwsRcDxHA0ya1FOveDLUzAH2nZpMqk9n+70+mjmwGJhdsrFbSIyElZYzo4F+42t4UXbGzBAVZWMmHmF4ZD38Y3PJh+NEuzYNSdRhsTkU9kc0d8t+wMB76Btt9TRB7HsRDqqvTJBHcdwYrvDDHFOWjP1E6iaE8rPfMo8GvpyuKabImlWVThDJ0mYWVM2U66h19XL23pxgdtSwIqIsTZJC8TyKHMQYddVB5MbHj204xW/eLmUxh1AOjfR4iGI59a5I8qqcuqcWA19TLVCM/NSd/QRlt6NRPiljtlEhK24BrBmA7g+YUptfGLLiZZEIZZOja47TEgYeIINNEgkUaQTAfqGkhiFvY3U9hFqtpeospVxsCUWiziwKHRMdLjAuHmgykmSaKVG5AqMr317AKc7FxRh6fEg26OMxJ3yy2sPIC5qPmksLjU8gOZOgHmakNtRdCIcIDcwjpJzyM8mtvuqbedbtQA+mv+4yVNhI9Rv9o1GEMdgB7+88zXSa5egTTEDQ1FpJJ2Z0UscSv0WGJWBZ5ZJpgOK5epGrd9tabXrqr2VTbV6hH0Euqt9MMPcyT3ZhVsZFmFwgklt2mNSV/HXyqKfFs4aVus8rFu8s50UfgB4U6wuMaGWOVBmKHVeTKQVZT4g05bHYaOxwcMok5POQwhH/SXgW7GPChLeS2kgb34hdfB6QCdAeYltXZn0eYRdJ0jCJGm4WSRrkoPAWpB8GwgWctYSSFIky6uq+u5N9ADoK7s3ZpnkKZ8qgGTEytrkQesxJ4sTwv+VTO0t7IZUjhTBI+HhsI+kdkew0uMo6tx28edVl3GkXuR5/xLAlZJsYaB8f5kFeu2o+PniaYHDQSRK4C9GxBvKTayanQ6UlGGZxGsbNKSV6MDrZhxB7LdtGLkoR83aBPjMD8vedp5uzu5HiI3Z2cFZCoykAWsD2d9MpY2SR43y5kIByNmAJFyt+0cD303wKOQ2WR0GY6KSB40r6sTbSprbj38wzDK0M3qjxNN9HO7aYfHFld2+pcdYjTrJwsK1RayH0O4YjFzku7/AFS2zEm13PC/h+Fa6BQGOrCsBm2frGHqJZ8yDtDUKFCiJuUH0twSNBAI42kPTG4W3Do21177DzrMv4OxX9mf3r861D0q46WKGAxFQxlIOYX0yMdPMCs4G8eMH2oT4p8qV5Ju5/IF/UncpZcUn+ae8i9pbNxAQs8DIq2JbMptbwNFDXqbbaLS4bpcY7CJiyRRQAK0zL6zMzXsg/33wWFHUB8beGthTrpBtAK2Ab+0Ezqq0Uen4kxsWDCpC2JxatIDKY8PEt+syAMzGxHM8SbC3fUpicdDtWQR9EcNicp6ByQ6uF16N7ActefjVfwSh0OHZ1jcSGXDs5shZlyyRMfs5gAQe2pbB7NbBN9KxLxK0YboIkcO7yMpUEnkBerH1s8ieW+0vTZChR8uu8jI8RicG7wEKt9ZIJV6SJx7ajsPaPOi4rabyIseSGGJWziOFCoL+0xJubUvFtjpV6PHs8inVJgAZIHPEj2kPNaaY3ANCVDlXVxeKVPUlHd7J7VPCrqlTlqwaP8ASUWs/DdZ2P6xE0RYirB42Mbjgy6e8cxRzQNMbK1sXi42Itrsas7Uy07vb29Iwinssn2WHqv8m7qncbs6KUWkRWHeNfI8RWaSxZhbnyPYe2rluptwzIUc/Wx6N+kOTfOvPetdIOGfXo7D+06rp+aL14P5kFt/dRoQXhu0Q1K36yW1zKeYHvqIjfNdrlixuzE3JJ5knnWotqKoG8eyfo8oZRaKQ8OSt2eBozofVi7im/ufYyjqOH8hev8AURjXDQauK1dzOah1FCgGrl6yana7XBXLVkyGXFsIWgCgK8vSSvfWQAARpbko427aFENGgVXfI8ohQKWdyLmw+zGv2nPIUPpKFLQnb5DBYaDCNO2SPQrZnkJssSg36R24C1vO1Wba+8mHlw+JOHcRYoIueXKI2xKKAH6Nr3F9extB23qu4zHCRRFGvQ4ZTcJfrSN/WTN9o93AUTB7MfEX6NFyL60shyxIOd2PHwFzQNilxzft9IfUwrPp1jf1iEYVF9kU3wmMVc176m40OoPA1JFoYzaEDESDjPKtolP/AEYftaj1mv21MbjylnxGcl3ul2bUkWOncO7lQPU8krj+px7CTxsVXY1s3cyw+heUPNiiL6JENR2lz+Vawoqp7kx9aY/qf91WwChMS31alcDW4WaRSeA9oahQoUXMlA9LoY4eDKjOem1Ci9hkfX/fbWWP0nOCYfcats3yewhuQBnbj+qarRxiD7a/tCuezs1qbuITcsXAruHNj3lHiaGfCwxTSNhZIOkVWkjYo8chv3Wbh7qEabNiAVjicWR7F40Hhqt/easm8ePjOFmAdCejawzKTe3IXqkYKBnMUaZc72C5jlW9r3LHlYU46VkHLRmccdSnLX0SoXuTJTamy8O+GOJwhfo1cJPDLqULWsQTc/aXmdDUQmHVTooB7RU5tXo8Nhjgo5FmmlkEmKdPUQKRljB7eqot4k2vUMRT/EGwd/pFeYeJAHn3nb104iToWgBXomcPYi5RwQbofs3tqO+i2oUW9av5gSWsn4ZwmgWoWrlr935+HbW3daxtjqQGyZzNS2zZ2injkUaXs/K6njx7OPlS+F2cx1At46nx7qkYNhnide0nhXP52dXchqA2DDaOVTBxJd95ohwJbwFRm2drRYiFkIKk2KsRoCNQdKUGBRftL7r0smES3rDzrmq8Oqtgy72PvGTZ1zdiRKmMKSBZlOnI/OiMlqts2y1sOqPKojHYAjS2ZR7x4Gulo6qwOrO/94rer3EiAaMBQnjy8TpyPzpTZ2zZsR/NLZPbfQeXb5U2szqa6/UZu0jXjWWnSiEAoBh21ZcJuLH/AEsjuedjlX5/jT/+I+E9g/tt86Q2fxPjKdAExmvRrCO5lMC0GUcbA27qs+L3CTjDI6HkG6y/Oq5j8HLhyFmXQ8HXVT8jR+J1vFyzxB0foYNd026n5h3H2h8H9HCLJMxnc6pho7gCx06eTkP0R+NHnxGIxriMIXC2ywRDLFGOV+Xmx5U1AHEU/wATAV2dhrEj6TNK8hGl8mkanutrbuq62soQSdkydNgcEAaURbEbpYyMaxxE2uI1lUyEdyc/Kmu7G348O0xkD9crYBdRlvcEcjrS0uy5cdh454w0mIw46CcKfrCq3aGVTxJsxvbW97cKR2q+aWMsB0/Qr9Ltb+dBsL5dM+UDNbnS7N3fUa7fEJTjj7tQd9TVPRntpMSMQ0eaysoOYW1y3/OryKzn0OD6vE/3i/uCtGFU49a11hV8CXC02jmfedoUKFETczz0yQK+Hw4YXHTf/m9ZX/Bkfsitb9LOFkkggES5m6Yki4GnRvrr5Vmx2FjP6lf21+dL8i5VfRYD9RBLach23XvUh8XgkVGIUAgV2YDo7sAwAGh8KdbV2TiUiZpIgqi1zmU21twB7aTCgrY8LCmvSiLFYqQf6wW5bKwvqb8yW2ZuRIyKxlWIEAhEQGwI0uSRT07hn+0P+wvzqCwW0J4RaKU5RwR+svgL6jyq1bA3sEx6OUCOXl7L/qnt7qQdQHVsXdnL5ftHOMcO7sAN/eQ+J3MxC6pJHJ3EFD+YqGnDRtklQxt2Hn4Hga1Bm0qsbfxSysIQLtxvYHL3jvqrpnXstn4v8w/aRzcHHVOQ7GVlMKzEADU/h3t8qmsLsdYxeQ69/HyHKl48OsAyr6x4k8v9aR1JvxPfTK/Je9tsYkChOwjr6eF0RfM8abS4hmOpNFrg8KH1MJJhTQv3121FtWTUVixLKdDT2PEq/EWPxqOBoytatEbmwSInNhUaRVdcyFgbd/fVuijAAAsAOAHLwqtSp1cw4jWpzZuOEiA3150n6mrEBvaO+mWDuh/SPgtR21sXIDFDBbpp2yoW4KALs58BT7NUbtaKQPDPAAZYGJCk2Dqwsy35XFLsNUNy+r4je0ngeMk09GylbvjMU0vtrJkUH9FALW7jeojCRuXmwWLtI8YHWtYSRt6r25HSnW099EmjCFMdA4ZWIij611NymcaFTax7qSwDSzYmXFyp0edVSNCbsEXW7W5nsrpOpegKNroEfh19YDRz59/EpeO2ecPM0JN1tmjP6J5eI/KhJjJWgiw7FOihcuhynPc5tL3tbrHlUtvniEkMUiMGKSNG1uRtcg/751CE10XSbDlYytb+IRLnD0LSK/BnVlePOYpJIi62fIxXMBwBI18xrT7d/dNMRAshlkUktcLa2jEcx3VHMasW6G0Ujwah3Ves/FgPtHtoTr5eqsNT2JPtL+lkWbV+4Ev/AKLdiLhop1VnbNIpJYg26gGlhw0q8iqd6OsfHLHMY3VrOA1jexyg2q4iqcQu1Kl/MLsADEL4naFChRUhK1vmOrD+uf3Gqv089KmNkighaLLm6a3WFxbI9Z7HvjiR60UbeBK/OuX6ngW3Xc014+sLpyqqhxY6Mm98P+Dm8B+8KpKtoKldr72dLBJG0DozLYG4Zb9/A1EJHoPAfCug/hqh6K3Vxo7ivq1iWcWU7hgaLMl+BsRqCOII4EUOjrlq6p1DAqfeJFYqdiWjAbzGTDksbSp1WHaeTeBH50TZcJjRpW9ZuHn/ALvUJg4Lsot65F/C9hVg2mwzBBwUWrhmxa6LHWvwTGt2S1wBPsI0JudTrXDRqBNTgkLkoV2uNWTJwmuGu8KKayZO0C1cvQvWTUXw01tKEU3Qyaeq3Gm4NqRlxJLBb8Tx5VBkDgg+JbXYVIIluweLjkF0YN22PDxHKnOSs0xuHAlYqSrX1Kkg/hTmDb2KTQTBh+moP48aFt/h28qHqOwR7x5V1Wo9n7GaHaozC7xwuzJmyupIKv1SbcxfiKqp3txZ5xfsn51F413mbNM+Y9wA+ArWP/Dt7Ei0a+h3/wBSdnU6V7qZNb249JJI447EIS7lbWudBqOJqJY03QBdALV29dp0/DGHSKwdznsu/wBd+XiKMaa4HCKy3IudaWZqdbF3flmiDpIiqSdCDfQ2PDwoXqtq1qpY6lmLU9istfntNM9CygRYkAW+tU/5B8q0kVnvoj2U8CYkO4cs6HQWsMtufhWhigaXDoCDuMURqxxbzO0KFCrpOUD0vyBcLCSbDph+KPWWpOp4Ee+tq34hVoogyhgZOBFx6jdtUzEbrYZ+MKeQy/CkednV0W8HB8e0ien/ABHzgyhbQP1bf750ZG0HgKmN6d1oIIGkjzg3UAZiRqQOBqHy10HQ7kuRnTx94szMY44CMZ3NXH4UCKRdyDT9joRdqTGG6jKQdQV/Cn05uzE9tRkIOZT+lc+FSmKHXauKY7O4bEqGXvoE0KhNQUXLQNCtzJwrXMvbQNCsmpxhRb100nNOFFbmROeWw0plg5s0oF6a4zHXOlLRQtHC0liSbXI+yp0uezjVgUeD7yxUJ8QYpwXYjtpKk71yxrra14oFHsIIfMMz0k0hpUYeiyrYVIyQ1FsFCrrc3vc86W+iDv8AwrmHhsi+H+tLgaVMDtKWbRjaTBA8zr3VM7G2kIIljy3y314XuSfzqNK3rqihsnCpyRxtGxLqcq2nuhl33e3+TDF7xMwe3AgWtft8amJPTJhlGsM1/ufHNWYimGNqkYFNScUHYS9c253+Yz0ts/HLNFHKvqyKGW/GzC4vQphuf/wGF/uY/wBwUKVERyJHb/YtIoI3kYKqyDU9pVgBVCm37ww4F3/VQ/E2q3+ldb4Jbj+mT4NWUAAd1JszCqut5vvx9ZBs9qPkUR1vJvSMRF0axOoLqczWHA8LCo40hjpVOQAg9YU4tXRdFpSmoqg0NxZmXtdxZvM4oo2HwjTyiJOertyVeZ8aL2248qV2TtabDqVRI7sbszXJPZw5d1F9Qe8VFccbYyGGtRflaewkrPhuj6h1sbXtxt6t/KjFr6++mmH2rJI/1xWxFuqtv9/6UpLLkex4EaHtrmTTbVpLR31LLeBYlDsRa9coA0CajKoL1yhQrJkFq4K4zgcaj8XtUDhUgCZnmOsROFqExWKLtYc6SfENIbDWpXB4IQrnf1jewq0KfA7mTA13M7snd8swzC5voPz8KusGy0ERjIBDAhvMWqo7J220eKUsfq5LIR7J+yR5n8avZNIerm+m0I/YeY96dWhT1PJmXxxZCyHijFfcaU0pfbKZcZOO0q3vApC1eh4Fptx0Y/Sc9lpwuYfeFZqaYptDTwrTXGDSim8ShPMfxsco05ClukpNeA8qMQKsWUtDGVa4pHI0WwrhjFZ7zUMXFR+Mp8sdMNoNofA1Cz8JllX4p6N3ZW2Dw39zH+4KFK7CFsLAOyKP9wUK50zpRIP0ibNM+ECB8n1qG9r6C/CqBBuHAPXaSTxaw9wq7+lVL4A2ZlIljN1Njx7RWTR4nEJ6uIk8+t8aT51V7t/Ls4j8v+ZsZFFR1YO8kN7tkRQpD0UapeUAkDUix4njUMa7tbac8gQSurBXBHVsb8OVcNP+hVvXQVc7O4s6jYljhk8Tlq5koCjU9iudVakYZFkUJIbH7LfOo2ug0Pk4y3rppJWKmO5YnQ2bhyPKjjGjhR9gZ5pejX+bUfWE62vwUd9x+Bqebdw9iHt5VxmTfVj2mp2GxGi4lrqHC+ZXGxRFN5NqkVP4zYSxozsLBQSdQRYCodcRAQCFY8eP4VbjkZH+kOX5SqypqvxjUi5sUz9po+G2I8mrdVe01JnHqPUjA7yb/CmuIxbPxPlwHupnVgXudEcRKDco8RdGjhFoxmb2jw/1po7ljdjc0WhTjHw66e47n6wdnZvMRxkd0PaNR5VpmzZekhjf20U+8a1nLi4PgauW6uMAwMbMbBFa/gpIrlv4qp2tbL53qdB0Z+zKZV9ti+Nn7so9yimpWuJiDI0kh4yOW8uVHFdN0+o1YyKfYCKMx+dzERPNSeIjuulL9HQyUcRBQdGNjtE39R/IfKufTz7EnuFOMtcqHE/WT2v0iJ2koGokH3SfhR49rQ29e3iLUZuHvpHZ6O6hUhaQ9w09/CgsvKbH0f8AqXVUC0fKO8cDaURFw6++mWPcEMFIJseGvKtB9FOxGXFz9PCgWSEWBAa+VwdR96tXw+yok9WKNfBFHwFDDqPqp2H7GFrg8DsnUU2dHlhjXsRR7lAoU4AoUJuMZT/Sm1tnsbE2kj4C59YDh51jJx68ww8VNb9vUbYckmwzLx/WFVC6n2T7qRdQzfh7ApTfb6yQwUyPmJ1MmxuLVlsL3uDwp6at++aL9Dk4X6pHD2hVOtT7oOSL62YDXeLOoYwx+Kg78wwWuWrl67mro4qnRRejeRxFELu34DmSeQoxamybRMciyRkow0DEdUg8j3UJmO61H0/xe0KxEVrBz8TSNi7HXDxBF48Xb2m5mn5qkJvviANYYye0MQPdTHaG28ROLOwjQ8VTn4txrzpeg599u7B58mdQ3UMetexjzenbYnboYzeNT9Yw4MR9kd1RIUCuRoFFgNKBr0Hp+AmFUK1/Wcxl5JyH5Hx7QxNFNcNdNMIHC3rmajkUQism50NRLSZDGJGERNynK/jXRRqptoS3XMb1La7Xr3wOtwoFtK6tdtScz5bHlfXwNWE8RIAFjqKZqMGpCeUi1uJNhfhRo2NtbX524VrmCeM2UIHKLXoWooNdvUpGcK1adxP+F8Hf41Vr0Ni7axEUeWIplzE9YXNzxrnP4gx2vpCL537xv0u5aiWbxNc3TX+V/wDxt8Vq9AVkfoy23iJcfllCZehkN1FjcFLfE1rYpf0+lqqQjRlZYtjcl8Q1ChQo+VyqekyEPs6YNwvH+EimsT/g9OWYfeNbrv7h2kwEypbMQtr8PWWsfbdnGezEfv8A+lAZNyIwDMB+cHtpvc7q8SDxmEUIxBa/eSacKdB4CltrbExMcTNIqBRa5DXOpAGlN15eApt0h1cMVO/ygGUliKBb57zt6AFdAoWp7AISaO6kDnTaRy5VCtu3ssOynl6F6qsr5d9y6u3j/wARtJMxeyi4Ua66XNKQzXuCLEcaNGmUWGvM95puQVUngzH3XqHzIdn77k/lfsP0juk4XuCe0m3gKazx5RcM1+88fKnCCwA7Kkrln0e2pFkUJsHe4rSAxetrG17X5XrmJxAAIvrbSjYdxlABBsBwrGfbcQZpU0vJhFw1Jl+sRY6C9NYpnOgA0J1PypwJesB3H8LVsWBhsTDVxOjDUAabYibrEZioHYONFmYlFbgeB8DpUDeBvXtJCgnW/eOw4vSMrFiVFtBqT38qTkiCWZRwI8xzvRyrKxKi4byrTMxHEj89d+0kqKDsH8t/WcjsVIfipsfyNEw4Gc5b5ba+NHhwpBuSDf1h8vCnIFq1XWzaLdtfvNvYq7Cne/2+84DXRRTRgaKgs7emuz8QoU3IBuadCpzcvZMMuHYyRo5EjAEjW1lpD1y9aKg7Dt9oywcf1+Sbj/0V4xTtJQGBJhl+KVtYNZ3ulsyKHFp0caISGFwADwva/lWiLSvDyFvr5KNDfvGfw/ofJvcNQoUKOmSs+kPEumz5mjbK/UsbA2u6jgax/wDh/GD+lT9hflWsekyGR8FkiALNIlgTYWBzH92sq/i3jPYj/bpXltRz/mcf11IN8T/8fEj9rbXxLxMJJAUNrgKovqLa2vxolLbY2LiY4maRUCi1yGudSANPE0zUS9i0z6XkUVIdEa+0BykuYD1T37+YsDQruzcBPOXEYQlCM1yRxva3upHECVJGjZFzLbNY9ovxpqOpY5Yry7iDHCtC8j4it6FNZMRIouUHv7akMdsXExRNI6xqqgX61zqQBp51j9Sxk0C3nxMTCtcbWIUVwCLEXFJiKUgG6+6nGy9mYjEZ+jCEIbEsSLnuqL9Tx1UlzoTK8R3OkIJjT6H1lIvYcbm/hTi1IKZSWAC9UlT4jSjxwytIkfUzSNYdnnWhnY6bIP3kjRY7BCRv84TGjq+JHxo4iA4ACnO19kT4fJnaM5zYZb/jcUwnjlFtQSxAAA4k8KgnUcZz6ine5J8axdVMdH84bDqRe/tE0Z4znUjsNSuN3TmiiaQyqcikkBTy5XqIiw8jAHONR2VXX1PGsX5DsAyVuLZUeTkDcDqwYsoBvxBpRkzLY6XFH2ds2WaYxK63CZrkachbTxpbaWysRh1zSopW4F1bmeHfU16ji8+BbRPsfvM+EuZQyjf3iAHCuim/0o80YUbDyNIcscbuw1IA186N+LpA3ygwxrWOtRehS42Ji8pPQWAudWXl3XqNilkYXAW3nVI6ljNvi2/ykmw7UG2GvzjhhQBomGgmkkEaqpYgnuAHMnlTnaOx8TAhkkRAoIuQ1+JtwqJ6njKwUt3MmuDay8gNiJik9lYyZFYRTNGMx0HC/bSapKfZFSW7e7DYmNn6UoA5Fgt72AN7376XdTzKHr23gfUbhOHTZ8wrI3JrcOWT+EsO0sryG7gXOmqNyrdBWObu7nJBi8PKZZHZJAQDYDW66j71bEtAYd9dyE1+AfpqHmqyv/UOzDUKFCjpkq++0tlgHbLb/wCuQ/lUFV7x2AjlCiRFcKcy3F7GxFx32JHnTKTdfDNxiX3n8jSLP6W+VYHDa7ahdN4rXREzXfVL4OT7p/zrVRTgPKtyl3OwjKVaBWU6EEsQR3gnupJdwcAP+Vi/Zq/FwGor4E77n/iBZo+JII7amU7jsBLibn+r/wC+o7bZAxs2vrBCP2QPyraYtxcApJXCQgniQvG3C/bXG3DwBNzg4Ce0xgn3mprgkXtbvyNf2/xJ2fPQKZhOJsWiW/rSIP8ANVt35nH0Rhf1nQf5r/lWkjcTAf2PD6HT6tePbwpV9zcEws2FhI70B+NZbgl7Ecn8M1j/AMmo1/WYUXAHHgKtG40YXCKTa7u7H32H4CtNG5mC/ssH+GvypVN2cKosMPEAOQRQPhWsrCN1fANrv/aQxE+HYse+5gMZHSTa/wBK/wATTnY9mx0GosuZj5A1uf8AFHB8fo0Oup+rXj7qA3SwYNxhoQe3o1+VXtjEqRv21/SVpVxv9WY1vtjFaeBARZVZj5mw+FRmzwsmMgW4sGLH7ouPxrd23QwRNzhYCe+NflXBubggbjCQA/3a/Kq6sP06RUD4BH7y5xzuFpmebwOPos2o/m2+FUTCYhejXUcK9CNu1hSLHDxEdmQUn/E/Bf2WD/DX5VXiYBoQpy333N5n/s69tTFNzsSn0uUkjSNR7yPlUzvpiVbByWIOqn/MK1IboYMcMLB/hr8qB3Uwh0OGht/dr8qjZ03nkLdy8a/pLqrOFXpamBJiBYa8qmtxJEzYiQkasqjwGv5j3VsR3Rwf9lg/w1+VdG6GDHDCwDwjX5VffierWU3rcExa/Qfn5lFnx6ZW1HA8+6sy2dMMg1HE/GvQp3OwR44WD/DX5UgNwNn8PoWH/wAJflVGJ0/4ZWHLe5dmH4kAeNTItxwDJNKTzCL4DU/lT/fnEr9FIB1LoPz/ACrT49w8Cui4WJR+iMvwNJYn0e4CQAPhwRe9sz8e31qi/Ty+SLt+NdvylyWhKvTAmHFhbwFWPcPFKuG1+1Ix+A/KtEk9Fmz2H8yw8JZB/wB1Jx+irBKoVRMqjgBM/jzq/KwzdXw37/2guGvw7FjI7ZFpcREoP2rnwXX5e+tDFQmwt04MISY85JFruxYgdgv4VOVLAw/hUK/Uwm631DudoUKFMJT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62" name="AutoShape 14" descr="data:image/jpeg;base64,/9j/4AAQSkZJRgABAQAAAQABAAD/2wCEAAkGBhQSERQUExQVFRUVFxcaFBgXFxgYGhgXFxcWFxcXFxcXHCYeGhwjGhQXHy8gJCcpLCwsFR4xNTAqNSYrLCkBCQoKDgwOGg8PGjAkHyQsLzMqNCwsLCwsNSosLS4sLC8sKSwsLCksLCwsLCwsLCwsLCwsLCwsLCwsLCwsLCwsLP/AABEIAN0A5AMBIgACEQEDEQH/xAAcAAAABwEBAAAAAAAAAAAAAAAAAgMEBQYHAQj/xABLEAACAQIDBAYGBgQMBQUAAAABAgMAEQQSIQUGMUETIlFhcYEHMlKRsdEUI0KCocFicpKyFRYkM0NTVHOTouHwNERjwtIXJYOjw//EABsBAAICAwEAAAAAAAAAAAAAAAQFAgMAAQYH/8QAMxEAAgICAQMCBAQFBAMAAAAAAQIAAwQREgUhMRNBFCJRYTJxgZEGI6Gx0TNCweEVJEP/2gAMAwEAAhEDEQA/ANrnnVBmYgAczSP8Kxf1i++o/er+YH66/mfyqsUh6h1RsW3gqg9oXTjixdky24nebDR6vMigcSxsPfwpEb34M/8AMxftVle/eJ0gjvozlj4IPmags1FY2a9tQcjW4vzLPQfgvebvDvJhnGZJkYXtdTmF+y4pCTfTBhipxEYZdGFzcHsOmlZtuKP5Gve0hP7ZH5VU4ps7yv7UjnyvpUKc1ntsTXZZdlfyag48mbmN98FmCjEIWY2Uda5PYNKe/wAOw+3+B+VYTshb43DjsLH3Ka0O9CZ/VLMZgFA7j3l2HV69fNu0s2I33wcb5HmAYAGxDcDwPCkJPSHgV1M4429V+flWTb1aY7xhX4mobaR+rPiPjTKjJaxFYjyIBfYa7/THjc9BHeKD2j+yflUUnpLwJFxKx4j+bfl92qDtXHzBpOjYKIMOsxUqD0gzWcX4iw4Wqo4CTqae03xqrHyL2Tm4HfxqX5jCkbT+s27D+kXBySCNJGLkEgdG40HHUin53mi7HP3axHYklsdB35x/lNaHegOodTvx7Aqa0R7j7/nCcKtb6ubeZZcZvjBGjOwfKoJPV5DzqKT0q4QqCFm1HsD51Vd75suDm7wF/aIFU6IWUDsA+FEYObddUXfXn2gvUD8OQEmw7M9JGHxDukaS3QAm4UDrcLdbuptivSrh0leMxTFktewS2ovoc1UHcNbtiZO1lUfdBJ+IqH2xPbF4pjwDC/ktWV5ljZL1ewA/ft/mStBTGFg/EZqMPpZhaaOIQzXkJAJKWFhfXrX5VNT73Kqs3RMcoJtmGthesTRJIsZhllADZo3sOQkvZW77VpEmoI7Rb30L1HOvx7ECnsR3/eEYlXOsmzzCw+mJHUMMM4v2uv5CnGx/Sj9IkeMQZGUAi73zDmRZeWnvrKMBcKV9lmHuNPdkTZMbAR9osh8CD+dMLrrODcT31sf3i6iw/Eem/jc2Ft6pP6tB94n8qht5PSFPho1dYomBcK1y2gIOunhRc9Vvf4/yQ9zofxIrnsTqWTZequ3Yn6CPLaEFZIEc4z0qYvKciwKbG3VZvi1S+xt8cRiMOkucAsOsFVbBgbG1weYrOb1YNwZP5My+zKwHnY/nTPqNtgo5KxBBinpbmxyr95qG6+1nmVxIQWQjXQEgjmB51OqKpe6b2xJHtIfwIP51dRR/TbjbQC3cwq9QrkCdoUKFMZRKl6RdsDDYZHKs4Mqiy2v6rdvhWff+oEf9RP7l/wDKrn6Wm/k0X98P3HrKzSfMxKbrOTjZ/OUv1Cyg8FENvDvCuIliZY5BkDCzAXN7aixPZTI7R/Qf3UWf+dX9U0oXpzg9Oqeka7agOTkeowdl7kR9sjeWSHDiFIQbZuszW9Yk8Lcr9tReHMiLlCr5mlekopeja+kY6bI8nzIW5r2gKwGhDYXaMkEomyoSikWJNtfDnVhxm9uLikySQRBsqtbMfVcaG4quMlwQeBpVUllksM00nRn1m16OIXyr22HAUNk9HxmYNYuxCcfOsCcE8+0NtTaks8olZEBC5bBtLXJvr40xnxTuh6hy82Fyo7i1rUo8isgNzkOW5HHISM1u/LerRtSbaCGToFb6EFKxrGkUkBhK2Byr1ybG5PbWrcOmnS1jtqbqY3E2Wedzmw9sHEYyNHjCCSCWHRswbMuYcv0fxqs7KimIZI4ZJShIbIpaxBsQbDjcU52PiBHNhnBuEkj17icp/A1N707enGLmjikaGOJ7KsVkuxUMztYdYktz7K18CqkVIO2u0m1y2oWt+srmG2rknikKP9W5zC2t7Wy2PPuq2J6QYT/RzD7oPwaoDHTSOsGLzDphK0cjADrSxWeKRlGlyhse2w4U9bCttB2fDqkeI/5iImyNfQTxHx4rx/MG/pdF5DWA9u3aE1XmleFcLvLvF9IgXJGwi6QAu2hLAZiqrzsOJqGfagsbBr8tKkNsMokWGM3iwwMan2pCbyyebaeVM9aNxOkVrUAvYQDMyQ9nzDepN7t704bD4dY2z57lnsh9Zj289LDypLYuEw2NxUhkneNnkzLHk6siJ1rFjwNgbjSokU72axRMXPzjiEUZ/wCpOcp8wo/Gtf8Aia8ZmuB2zS9M436rK9hHO+EDR4sYgNHKkkqtGUYGwQCyEctBx4U5k38m+zh1HjIflVZGHRBcKL8NBqeQFLujqzJIpRltmU2uLgEcO41a/Sce5gL+59pX8daik1Dt7wks8hd3CqOkYsRfQE8bUEllDo4CXRsw42v30pQFG/8AjaNagPxTcuehuSw3xxXsw+5v/Kme1dv4jERmN1jAJB6twdDccSabChQ69Ew1YME7y89TvI0TEvpMo+yp86kd2t6Vw0TKYnbM5a62tqBpr4UzpLZfqHxNB9SwaVrC62DJY2UagXUDc0f0fb1piMesapIp6KRusBawKDke8VqwrF/RYP8A3Ed0MnxjraBQ2LUlScUGhD0va8c2naFChRUnKh6RNkJiIYlkzWEl+qba5GH51RG3Fw3bL+2flVr9LruMPBkdoz0xuVNiR0b6fA+VZayueM0x++aS5dNzW7SziPp3mfF0VfK67MPt/Yi4eaIJns6t6xvqLfOmvRUniY8rIczN1rdZiePjSxauo6RsUcWOyPeJ82xbHDoNAicEVdy0LklVUXZmVVFwNWNhqdBrRMVmUsjqyOhAkTgwsRcDxHA0ya1FOveDLUzAH2nZpMqk9n+70+mjmwGJhdsrFbSIyElZYzo4F+42t4UXbGzBAVZWMmHmF4ZD38Y3PJh+NEuzYNSdRhsTkU9kc0d8t+wMB76Btt9TRB7HsRDqqvTJBHcdwYrvDDHFOWjP1E6iaE8rPfMo8GvpyuKabImlWVThDJ0mYWVM2U66h19XL23pxgdtSwIqIsTZJC8TyKHMQYddVB5MbHj204xW/eLmUxh1AOjfR4iGI59a5I8qqcuqcWA19TLVCM/NSd/QRlt6NRPiljtlEhK24BrBmA7g+YUptfGLLiZZEIZZOja47TEgYeIINNEgkUaQTAfqGkhiFvY3U9hFqtpeospVxsCUWiziwKHRMdLjAuHmgykmSaKVG5AqMr317AKc7FxRh6fEg26OMxJ3yy2sPIC5qPmksLjU8gOZOgHmakNtRdCIcIDcwjpJzyM8mtvuqbedbtQA+mv+4yVNhI9Rv9o1GEMdgB7+88zXSa5egTTEDQ1FpJJ2Z0UscSv0WGJWBZ5ZJpgOK5epGrd9tabXrqr2VTbV6hH0Euqt9MMPcyT3ZhVsZFmFwgklt2mNSV/HXyqKfFs4aVus8rFu8s50UfgB4U6wuMaGWOVBmKHVeTKQVZT4g05bHYaOxwcMok5POQwhH/SXgW7GPChLeS2kgb34hdfB6QCdAeYltXZn0eYRdJ0jCJGm4WSRrkoPAWpB8GwgWctYSSFIky6uq+u5N9ADoK7s3ZpnkKZ8qgGTEytrkQesxJ4sTwv+VTO0t7IZUjhTBI+HhsI+kdkew0uMo6tx28edVl3GkXuR5/xLAlZJsYaB8f5kFeu2o+PniaYHDQSRK4C9GxBvKTayanQ6UlGGZxGsbNKSV6MDrZhxB7LdtGLkoR83aBPjMD8vedp5uzu5HiI3Z2cFZCoykAWsD2d9MpY2SR43y5kIByNmAJFyt+0cD303wKOQ2WR0GY6KSB40r6sTbSprbj38wzDK0M3qjxNN9HO7aYfHFld2+pcdYjTrJwsK1RayH0O4YjFzku7/AFS2zEm13PC/h+Fa6BQGOrCsBm2frGHqJZ8yDtDUKFCiJuUH0twSNBAI42kPTG4W3Do21177DzrMv4OxX9mf3r861D0q46WKGAxFQxlIOYX0yMdPMCs4G8eMH2oT4p8qV5Ju5/IF/UncpZcUn+ae8i9pbNxAQs8DIq2JbMptbwNFDXqbbaLS4bpcY7CJiyRRQAK0zL6zMzXsg/33wWFHUB8beGthTrpBtAK2Ab+0Ezqq0Uen4kxsWDCpC2JxatIDKY8PEt+syAMzGxHM8SbC3fUpicdDtWQR9EcNicp6ByQ6uF16N7ActefjVfwSh0OHZ1jcSGXDs5shZlyyRMfs5gAQe2pbB7NbBN9KxLxK0YboIkcO7yMpUEnkBerH1s8ieW+0vTZChR8uu8jI8RicG7wEKt9ZIJV6SJx7ajsPaPOi4rabyIseSGGJWziOFCoL+0xJubUvFtjpV6PHs8inVJgAZIHPEj2kPNaaY3ANCVDlXVxeKVPUlHd7J7VPCrqlTlqwaP8ASUWs/DdZ2P6xE0RYirB42Mbjgy6e8cxRzQNMbK1sXi42Itrsas7Uy07vb29Iwinssn2WHqv8m7qncbs6KUWkRWHeNfI8RWaSxZhbnyPYe2rluptwzIUc/Wx6N+kOTfOvPetdIOGfXo7D+06rp+aL14P5kFt/dRoQXhu0Q1K36yW1zKeYHvqIjfNdrlixuzE3JJ5knnWotqKoG8eyfo8oZRaKQ8OSt2eBozofVi7im/ufYyjqOH8hev8AURjXDQauK1dzOah1FCgGrl6yana7XBXLVkyGXFsIWgCgK8vSSvfWQAARpbko427aFENGgVXfI8ohQKWdyLmw+zGv2nPIUPpKFLQnb5DBYaDCNO2SPQrZnkJssSg36R24C1vO1Wba+8mHlw+JOHcRYoIueXKI2xKKAH6Nr3F9extB23qu4zHCRRFGvQ4ZTcJfrSN/WTN9o93AUTB7MfEX6NFyL60shyxIOd2PHwFzQNilxzft9IfUwrPp1jf1iEYVF9kU3wmMVc176m40OoPA1JFoYzaEDESDjPKtolP/AEYftaj1mv21MbjylnxGcl3ul2bUkWOncO7lQPU8krj+px7CTxsVXY1s3cyw+heUPNiiL6JENR2lz+Vawoqp7kx9aY/qf91WwChMS31alcDW4WaRSeA9oahQoUXMlA9LoY4eDKjOem1Ci9hkfX/fbWWP0nOCYfcats3yewhuQBnbj+qarRxiD7a/tCuezs1qbuITcsXAruHNj3lHiaGfCwxTSNhZIOkVWkjYo8chv3Wbh7qEabNiAVjicWR7F40Hhqt/easm8ePjOFmAdCejawzKTe3IXqkYKBnMUaZc72C5jlW9r3LHlYU46VkHLRmccdSnLX0SoXuTJTamy8O+GOJwhfo1cJPDLqULWsQTc/aXmdDUQmHVTooB7RU5tXo8Nhjgo5FmmlkEmKdPUQKRljB7eqot4k2vUMRT/EGwd/pFeYeJAHn3nb104iToWgBXomcPYi5RwQbofs3tqO+i2oUW9av5gSWsn4ZwmgWoWrlr935+HbW3daxtjqQGyZzNS2zZ2injkUaXs/K6njx7OPlS+F2cx1At46nx7qkYNhnide0nhXP52dXchqA2DDaOVTBxJd95ohwJbwFRm2drRYiFkIKk2KsRoCNQdKUGBRftL7r0smES3rDzrmq8Oqtgy72PvGTZ1zdiRKmMKSBZlOnI/OiMlqts2y1sOqPKojHYAjS2ZR7x4Gulo6qwOrO/94rer3EiAaMBQnjy8TpyPzpTZ2zZsR/NLZPbfQeXb5U2szqa6/UZu0jXjWWnSiEAoBh21ZcJuLH/AEsjuedjlX5/jT/+I+E9g/tt86Q2fxPjKdAExmvRrCO5lMC0GUcbA27qs+L3CTjDI6HkG6y/Oq5j8HLhyFmXQ8HXVT8jR+J1vFyzxB0foYNd026n5h3H2h8H9HCLJMxnc6pho7gCx06eTkP0R+NHnxGIxriMIXC2ywRDLFGOV+Xmx5U1AHEU/wATAV2dhrEj6TNK8hGl8mkanutrbuq62soQSdkydNgcEAaURbEbpYyMaxxE2uI1lUyEdyc/Kmu7G348O0xkD9crYBdRlvcEcjrS0uy5cdh454w0mIw46CcKfrCq3aGVTxJsxvbW97cKR2q+aWMsB0/Qr9Ltb+dBsL5dM+UDNbnS7N3fUa7fEJTjj7tQd9TVPRntpMSMQ0eaysoOYW1y3/OryKzn0OD6vE/3i/uCtGFU49a11hV8CXC02jmfedoUKFETczz0yQK+Hw4YXHTf/m9ZX/Bkfsitb9LOFkkggES5m6Yki4GnRvrr5Vmx2FjP6lf21+dL8i5VfRYD9RBLach23XvUh8XgkVGIUAgV2YDo7sAwAGh8KdbV2TiUiZpIgqi1zmU21twB7aTCgrY8LCmvSiLFYqQf6wW5bKwvqb8yW2ZuRIyKxlWIEAhEQGwI0uSRT07hn+0P+wvzqCwW0J4RaKU5RwR+svgL6jyq1bA3sEx6OUCOXl7L/qnt7qQdQHVsXdnL5ftHOMcO7sAN/eQ+J3MxC6pJHJ3EFD+YqGnDRtklQxt2Hn4Hga1Bm0qsbfxSysIQLtxvYHL3jvqrpnXstn4v8w/aRzcHHVOQ7GVlMKzEADU/h3t8qmsLsdYxeQ69/HyHKl48OsAyr6x4k8v9aR1JvxPfTK/Je9tsYkChOwjr6eF0RfM8abS4hmOpNFrg8KH1MJJhTQv3121FtWTUVixLKdDT2PEq/EWPxqOBoytatEbmwSInNhUaRVdcyFgbd/fVuijAAAsAOAHLwqtSp1cw4jWpzZuOEiA3150n6mrEBvaO+mWDuh/SPgtR21sXIDFDBbpp2yoW4KALs58BT7NUbtaKQPDPAAZYGJCk2Dqwsy35XFLsNUNy+r4je0ngeMk09GylbvjMU0vtrJkUH9FALW7jeojCRuXmwWLtI8YHWtYSRt6r25HSnW099EmjCFMdA4ZWIij611NymcaFTax7qSwDSzYmXFyp0edVSNCbsEXW7W5nsrpOpegKNroEfh19YDRz59/EpeO2ecPM0JN1tmjP6J5eI/KhJjJWgiw7FOihcuhynPc5tL3tbrHlUtvniEkMUiMGKSNG1uRtcg/751CE10XSbDlYytb+IRLnD0LSK/BnVlePOYpJIi62fIxXMBwBI18xrT7d/dNMRAshlkUktcLa2jEcx3VHMasW6G0Ujwah3Ves/FgPtHtoTr5eqsNT2JPtL+lkWbV+4Ev/AKLdiLhop1VnbNIpJYg26gGlhw0q8iqd6OsfHLHMY3VrOA1jexyg2q4iqcQu1Kl/MLsADEL4naFChRUhK1vmOrD+uf3Gqv089KmNkighaLLm6a3WFxbI9Z7HvjiR60UbeBK/OuX6ngW3Xc014+sLpyqqhxY6Mm98P+Dm8B+8KpKtoKldr72dLBJG0DozLYG4Zb9/A1EJHoPAfCug/hqh6K3Vxo7ivq1iWcWU7hgaLMl+BsRqCOII4EUOjrlq6p1DAqfeJFYqdiWjAbzGTDksbSp1WHaeTeBH50TZcJjRpW9ZuHn/ALvUJg4Lsot65F/C9hVg2mwzBBwUWrhmxa6LHWvwTGt2S1wBPsI0JudTrXDRqBNTgkLkoV2uNWTJwmuGu8KKayZO0C1cvQvWTUXw01tKEU3Qyaeq3Gm4NqRlxJLBb8Tx5VBkDgg+JbXYVIIluweLjkF0YN22PDxHKnOSs0xuHAlYqSrX1Kkg/hTmDb2KTQTBh+moP48aFt/h28qHqOwR7x5V1Wo9n7GaHaozC7xwuzJmyupIKv1SbcxfiKqp3txZ5xfsn51F413mbNM+Y9wA+ArWP/Dt7Ei0a+h3/wBSdnU6V7qZNb249JJI447EIS7lbWudBqOJqJY03QBdALV29dp0/DGHSKwdznsu/wBd+XiKMaa4HCKy3IudaWZqdbF3flmiDpIiqSdCDfQ2PDwoXqtq1qpY6lmLU9istfntNM9CygRYkAW+tU/5B8q0kVnvoj2U8CYkO4cs6HQWsMtufhWhigaXDoCDuMURqxxbzO0KFCrpOUD0vyBcLCSbDph+KPWWpOp4Ee+tq34hVoogyhgZOBFx6jdtUzEbrYZ+MKeQy/CkednV0W8HB8e0ien/ABHzgyhbQP1bf750ZG0HgKmN6d1oIIGkjzg3UAZiRqQOBqHy10HQ7kuRnTx94szMY44CMZ3NXH4UCKRdyDT9joRdqTGG6jKQdQV/Cn05uzE9tRkIOZT+lc+FSmKHXauKY7O4bEqGXvoE0KhNQUXLQNCtzJwrXMvbQNCsmpxhRb100nNOFFbmROeWw0plg5s0oF6a4zHXOlLRQtHC0liSbXI+yp0uezjVgUeD7yxUJ8QYpwXYjtpKk71yxrra14oFHsIIfMMz0k0hpUYeiyrYVIyQ1FsFCrrc3vc86W+iDv8AwrmHhsi+H+tLgaVMDtKWbRjaTBA8zr3VM7G2kIIljy3y314XuSfzqNK3rqihsnCpyRxtGxLqcq2nuhl33e3+TDF7xMwe3AgWtft8amJPTJhlGsM1/ufHNWYimGNqkYFNScUHYS9c253+Yz0ts/HLNFHKvqyKGW/GzC4vQphuf/wGF/uY/wBwUKVERyJHb/YtIoI3kYKqyDU9pVgBVCm37ww4F3/VQ/E2q3+ldb4Jbj+mT4NWUAAd1JszCqut5vvx9ZBs9qPkUR1vJvSMRF0axOoLqczWHA8LCo40hjpVOQAg9YU4tXRdFpSmoqg0NxZmXtdxZvM4oo2HwjTyiJOertyVeZ8aL2248qV2TtabDqVRI7sbszXJPZw5d1F9Qe8VFccbYyGGtRflaewkrPhuj6h1sbXtxt6t/KjFr6++mmH2rJI/1xWxFuqtv9/6UpLLkex4EaHtrmTTbVpLR31LLeBYlDsRa9coA0CajKoL1yhQrJkFq4K4zgcaj8XtUDhUgCZnmOsROFqExWKLtYc6SfENIbDWpXB4IQrnf1jewq0KfA7mTA13M7snd8swzC5voPz8KusGy0ERjIBDAhvMWqo7J220eKUsfq5LIR7J+yR5n8avZNIerm+m0I/YeY96dWhT1PJmXxxZCyHijFfcaU0pfbKZcZOO0q3vApC1eh4Fptx0Y/Sc9lpwuYfeFZqaYptDTwrTXGDSim8ShPMfxsco05ClukpNeA8qMQKsWUtDGVa4pHI0WwrhjFZ7zUMXFR+Mp8sdMNoNofA1Cz8JllX4p6N3ZW2Dw39zH+4KFK7CFsLAOyKP9wUK50zpRIP0ibNM+ECB8n1qG9r6C/CqBBuHAPXaSTxaw9wq7+lVL4A2ZlIljN1Njx7RWTR4nEJ6uIk8+t8aT51V7t/Ls4j8v+ZsZFFR1YO8kN7tkRQpD0UapeUAkDUix4njUMa7tbac8gQSurBXBHVsb8OVcNP+hVvXQVc7O4s6jYljhk8Tlq5koCjU9iudVakYZFkUJIbH7LfOo2ug0Pk4y3rppJWKmO5YnQ2bhyPKjjGjhR9gZ5pejX+bUfWE62vwUd9x+Bqebdw9iHt5VxmTfVj2mp2GxGi4lrqHC+ZXGxRFN5NqkVP4zYSxozsLBQSdQRYCodcRAQCFY8eP4VbjkZH+kOX5SqypqvxjUi5sUz9po+G2I8mrdVe01JnHqPUjA7yb/CmuIxbPxPlwHupnVgXudEcRKDco8RdGjhFoxmb2jw/1po7ljdjc0WhTjHw66e47n6wdnZvMRxkd0PaNR5VpmzZekhjf20U+8a1nLi4PgauW6uMAwMbMbBFa/gpIrlv4qp2tbL53qdB0Z+zKZV9ti+Nn7so9yimpWuJiDI0kh4yOW8uVHFdN0+o1YyKfYCKMx+dzERPNSeIjuulL9HQyUcRBQdGNjtE39R/IfKufTz7EnuFOMtcqHE/WT2v0iJ2koGokH3SfhR49rQ29e3iLUZuHvpHZ6O6hUhaQ9w09/CgsvKbH0f8AqXVUC0fKO8cDaURFw6++mWPcEMFIJseGvKtB9FOxGXFz9PCgWSEWBAa+VwdR96tXw+yok9WKNfBFHwFDDqPqp2H7GFrg8DsnUU2dHlhjXsRR7lAoU4AoUJuMZT/Sm1tnsbE2kj4C59YDh51jJx68ww8VNb9vUbYckmwzLx/WFVC6n2T7qRdQzfh7ApTfb6yQwUyPmJ1MmxuLVlsL3uDwp6at++aL9Dk4X6pHD2hVOtT7oOSL62YDXeLOoYwx+Kg78wwWuWrl67mro4qnRRejeRxFELu34DmSeQoxamybRMciyRkow0DEdUg8j3UJmO61H0/xe0KxEVrBz8TSNi7HXDxBF48Xb2m5mn5qkJvviANYYye0MQPdTHaG28ROLOwjQ8VTn4txrzpeg599u7B58mdQ3UMetexjzenbYnboYzeNT9Yw4MR9kd1RIUCuRoFFgNKBr0Hp+AmFUK1/Wcxl5JyH5Hx7QxNFNcNdNMIHC3rmajkUQism50NRLSZDGJGERNynK/jXRRqptoS3XMb1La7Xr3wOtwoFtK6tdtScz5bHlfXwNWE8RIAFjqKZqMGpCeUi1uJNhfhRo2NtbX524VrmCeM2UIHKLXoWooNdvUpGcK1adxP+F8Hf41Vr0Ni7axEUeWIplzE9YXNzxrnP4gx2vpCL537xv0u5aiWbxNc3TX+V/wDxt8Vq9AVkfoy23iJcfllCZehkN1FjcFLfE1rYpf0+lqqQjRlZYtjcl8Q1ChQo+VyqekyEPs6YNwvH+EimsT/g9OWYfeNbrv7h2kwEypbMQtr8PWWsfbdnGezEfv8A+lAZNyIwDMB+cHtpvc7q8SDxmEUIxBa/eSacKdB4CltrbExMcTNIqBRa5DXOpAGlN15eApt0h1cMVO/ygGUliKBb57zt6AFdAoWp7AISaO6kDnTaRy5VCtu3ssOynl6F6qsr5d9y6u3j/wARtJMxeyi4Ua66XNKQzXuCLEcaNGmUWGvM95puQVUngzH3XqHzIdn77k/lfsP0juk4XuCe0m3gKazx5RcM1+88fKnCCwA7Kkrln0e2pFkUJsHe4rSAxetrG17X5XrmJxAAIvrbSjYdxlABBsBwrGfbcQZpU0vJhFw1Jl+sRY6C9NYpnOgA0J1PypwJesB3H8LVsWBhsTDVxOjDUAabYibrEZioHYONFmYlFbgeB8DpUDeBvXtJCgnW/eOw4vSMrFiVFtBqT38qTkiCWZRwI8xzvRyrKxKi4byrTMxHEj89d+0kqKDsH8t/WcjsVIfipsfyNEw4Gc5b5ba+NHhwpBuSDf1h8vCnIFq1XWzaLdtfvNvYq7Cne/2+84DXRRTRgaKgs7emuz8QoU3IBuadCpzcvZMMuHYyRo5EjAEjW1lpD1y9aKg7Dt9oywcf1+Sbj/0V4xTtJQGBJhl+KVtYNZ3ulsyKHFp0caISGFwADwva/lWiLSvDyFvr5KNDfvGfw/ofJvcNQoUKOmSs+kPEumz5mjbK/UsbA2u6jgax/wDh/GD+lT9hflWsekyGR8FkiALNIlgTYWBzH92sq/i3jPYj/bpXltRz/mcf11IN8T/8fEj9rbXxLxMJJAUNrgKovqLa2vxolLbY2LiY4maRUCi1yGudSANPE0zUS9i0z6XkUVIdEa+0BykuYD1T37+YsDQruzcBPOXEYQlCM1yRxva3upHECVJGjZFzLbNY9ovxpqOpY5Yry7iDHCtC8j4it6FNZMRIouUHv7akMdsXExRNI6xqqgX61zqQBp51j9Sxk0C3nxMTCtcbWIUVwCLEXFJiKUgG6+6nGy9mYjEZ+jCEIbEsSLnuqL9Tx1UlzoTK8R3OkIJjT6H1lIvYcbm/hTi1IKZSWAC9UlT4jSjxwytIkfUzSNYdnnWhnY6bIP3kjRY7BCRv84TGjq+JHxo4iA4ACnO19kT4fJnaM5zYZb/jcUwnjlFtQSxAAA4k8KgnUcZz6ine5J8axdVMdH84bDqRe/tE0Z4znUjsNSuN3TmiiaQyqcikkBTy5XqIiw8jAHONR2VXX1PGsX5DsAyVuLZUeTkDcDqwYsoBvxBpRkzLY6XFH2ds2WaYxK63CZrkachbTxpbaWysRh1zSopW4F1bmeHfU16ji8+BbRPsfvM+EuZQyjf3iAHCuim/0o80YUbDyNIcscbuw1IA186N+LpA3ygwxrWOtRehS42Ji8pPQWAudWXl3XqNilkYXAW3nVI6ljNvi2/ykmw7UG2GvzjhhQBomGgmkkEaqpYgnuAHMnlTnaOx8TAhkkRAoIuQ1+JtwqJ6njKwUt3MmuDay8gNiJik9lYyZFYRTNGMx0HC/bSapKfZFSW7e7DYmNn6UoA5Fgt72AN7376XdTzKHr23gfUbhOHTZ8wrI3JrcOWT+EsO0sryG7gXOmqNyrdBWObu7nJBi8PKZZHZJAQDYDW66j71bEtAYd9dyE1+AfpqHmqyv/UOzDUKFCjpkq++0tlgHbLb/wCuQ/lUFV7x2AjlCiRFcKcy3F7GxFx32JHnTKTdfDNxiX3n8jSLP6W+VYHDa7ahdN4rXREzXfVL4OT7p/zrVRTgPKtyl3OwjKVaBWU6EEsQR3gnupJdwcAP+Vi/Zq/FwGor4E77n/iBZo+JII7amU7jsBLibn+r/wC+o7bZAxs2vrBCP2QPyraYtxcApJXCQgniQvG3C/bXG3DwBNzg4Ce0xgn3mprgkXtbvyNf2/xJ2fPQKZhOJsWiW/rSIP8ANVt35nH0Rhf1nQf5r/lWkjcTAf2PD6HT6tePbwpV9zcEws2FhI70B+NZbgl7Ecn8M1j/AMmo1/WYUXAHHgKtG40YXCKTa7u7H32H4CtNG5mC/ssH+GvypVN2cKosMPEAOQRQPhWsrCN1fANrv/aQxE+HYse+5gMZHSTa/wBK/wATTnY9mx0GosuZj5A1uf8AFHB8fo0Oup+rXj7qA3SwYNxhoQe3o1+VXtjEqRv21/SVpVxv9WY1vtjFaeBARZVZj5mw+FRmzwsmMgW4sGLH7ouPxrd23QwRNzhYCe+NflXBubggbjCQA/3a/Kq6sP06RUD4BH7y5xzuFpmebwOPos2o/m2+FUTCYhejXUcK9CNu1hSLHDxEdmQUn/E/Bf2WD/DX5VXiYBoQpy333N5n/s69tTFNzsSn0uUkjSNR7yPlUzvpiVbByWIOqn/MK1IboYMcMLB/hr8qB3Uwh0OGht/dr8qjZ03nkLdy8a/pLqrOFXpamBJiBYa8qmtxJEzYiQkasqjwGv5j3VsR3Rwf9lg/w1+VdG6GDHDCwDwjX5VffierWU3rcExa/Qfn5lFnx6ZW1HA8+6sy2dMMg1HE/GvQp3OwR44WD/DX5UgNwNn8PoWH/wAJflVGJ0/4ZWHLe5dmH4kAeNTItxwDJNKTzCL4DU/lT/fnEr9FIB1LoPz/ACrT49w8Cui4WJR+iMvwNJYn0e4CQAPhwRe9sz8e31qi/Ty+SLt+NdvylyWhKvTAmHFhbwFWPcPFKuG1+1Ix+A/KtEk9Fmz2H8yw8JZB/wB1Jx+irBKoVRMqjgBM/jzq/KwzdXw37/2guGvw7FjI7ZFpcREoP2rnwXX5e+tDFQmwt04MISY85JFruxYgdgv4VOVLAw/hUK/Uwm631DudoUKFMJT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62470" name="Picture 6" descr="http://www.carlemuseum.org/images/uploads/EricCarleMuseum/shop/2540_MD.jpg"/>
          <p:cNvPicPr>
            <a:picLocks noChangeAspect="1" noChangeArrowheads="1"/>
          </p:cNvPicPr>
          <p:nvPr/>
        </p:nvPicPr>
        <p:blipFill>
          <a:blip r:embed="rId7" cstate="print"/>
          <a:srcRect/>
          <a:stretch>
            <a:fillRect/>
          </a:stretch>
        </p:blipFill>
        <p:spPr bwMode="auto">
          <a:xfrm>
            <a:off x="2667001" y="4724400"/>
            <a:ext cx="1410184" cy="1954466"/>
          </a:xfrm>
          <a:prstGeom prst="rect">
            <a:avLst/>
          </a:prstGeom>
          <a:noFill/>
        </p:spPr>
      </p:pic>
      <p:pic>
        <p:nvPicPr>
          <p:cNvPr id="62472" name="Picture 8" descr="http://www.blueapplebooks.com/system/images/BAhbB1sHOgZmSSIqMjAxMS8xMS8yOC8wOS8wOC81Ny84NDcvd29vZi53b29mLmpwZwY6BkVUWwg6BnA6CnRodW1iSSIMNTc1eDU3NQY7BlQ/woof.woof.jpg"/>
          <p:cNvPicPr>
            <a:picLocks noChangeAspect="1" noChangeArrowheads="1"/>
          </p:cNvPicPr>
          <p:nvPr/>
        </p:nvPicPr>
        <p:blipFill>
          <a:blip r:embed="rId8" cstate="print"/>
          <a:srcRect/>
          <a:stretch>
            <a:fillRect/>
          </a:stretch>
        </p:blipFill>
        <p:spPr bwMode="auto">
          <a:xfrm>
            <a:off x="4343400" y="5562600"/>
            <a:ext cx="1068259" cy="1070121"/>
          </a:xfrm>
          <a:prstGeom prst="rect">
            <a:avLst/>
          </a:prstGeom>
          <a:noFill/>
        </p:spPr>
      </p:pic>
      <p:pic>
        <p:nvPicPr>
          <p:cNvPr id="62468" name="Picture 4" descr="http://ecx.images-amazon.com/images/I/51TF91Y7uzL._SX260_.jpg"/>
          <p:cNvPicPr>
            <a:picLocks noChangeAspect="1" noChangeArrowheads="1"/>
          </p:cNvPicPr>
          <p:nvPr/>
        </p:nvPicPr>
        <p:blipFill>
          <a:blip r:embed="rId9" cstate="print"/>
          <a:srcRect/>
          <a:stretch>
            <a:fillRect/>
          </a:stretch>
        </p:blipFill>
        <p:spPr bwMode="auto">
          <a:xfrm>
            <a:off x="7162800" y="334108"/>
            <a:ext cx="1458686" cy="1570892"/>
          </a:xfrm>
          <a:prstGeom prst="rect">
            <a:avLst/>
          </a:prstGeom>
          <a:noFill/>
        </p:spPr>
      </p:pic>
      <p:pic>
        <p:nvPicPr>
          <p:cNvPr id="62482" name="Picture 18" descr="http://4.bp.blogspot.com/_he_J0CdwgUQ/S-TBJKzNQJI/AAAAAAAAA94/wJsKRGjxhSY/s400/image005.jpg"/>
          <p:cNvPicPr>
            <a:picLocks noChangeAspect="1" noChangeArrowheads="1"/>
          </p:cNvPicPr>
          <p:nvPr/>
        </p:nvPicPr>
        <p:blipFill>
          <a:blip r:embed="rId10" cstate="print"/>
          <a:srcRect/>
          <a:stretch>
            <a:fillRect/>
          </a:stretch>
        </p:blipFill>
        <p:spPr bwMode="auto">
          <a:xfrm>
            <a:off x="7162800" y="3300046"/>
            <a:ext cx="1524000" cy="1875693"/>
          </a:xfrm>
          <a:prstGeom prst="rect">
            <a:avLst/>
          </a:prstGeom>
          <a:noFill/>
        </p:spPr>
      </p:pic>
      <p:pic>
        <p:nvPicPr>
          <p:cNvPr id="38" name="Picture 4" descr="http://thereisabookforthat.files.wordpress.com/2013/08/oscar-and-the-bat.jpg"/>
          <p:cNvPicPr>
            <a:picLocks noChangeAspect="1" noChangeArrowheads="1"/>
          </p:cNvPicPr>
          <p:nvPr/>
        </p:nvPicPr>
        <p:blipFill>
          <a:blip r:embed="rId11" cstate="print"/>
          <a:srcRect/>
          <a:stretch>
            <a:fillRect/>
          </a:stretch>
        </p:blipFill>
        <p:spPr bwMode="auto">
          <a:xfrm>
            <a:off x="7022610" y="5334000"/>
            <a:ext cx="1798737" cy="1266825"/>
          </a:xfrm>
          <a:prstGeom prst="rect">
            <a:avLst/>
          </a:prstGeom>
          <a:noFill/>
        </p:spPr>
      </p:pic>
      <p:grpSp>
        <p:nvGrpSpPr>
          <p:cNvPr id="22" name="Group 8"/>
          <p:cNvGrpSpPr/>
          <p:nvPr/>
        </p:nvGrpSpPr>
        <p:grpSpPr>
          <a:xfrm>
            <a:off x="-152400" y="-76200"/>
            <a:ext cx="2590800" cy="7010400"/>
            <a:chOff x="-152400" y="-76200"/>
            <a:chExt cx="2590800" cy="7010400"/>
          </a:xfrm>
        </p:grpSpPr>
        <p:sp>
          <p:nvSpPr>
            <p:cNvPr id="23" name="Rectangle 22"/>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5"/>
            <p:cNvPicPr>
              <a:picLocks noChangeAspect="1" noChangeArrowheads="1"/>
            </p:cNvPicPr>
            <p:nvPr/>
          </p:nvPicPr>
          <p:blipFill>
            <a:blip r:embed="rId12"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5" name="TextBox 24"/>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26" name="TextBox 25"/>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27" name="TextBox 26"/>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8" name="Oval 27"/>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9" name="Oval 28"/>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3" name="Oval 32"/>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34" name="Oval 33"/>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36" name="Oval 35"/>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37" name="Oval 36"/>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9" name="Oval 38"/>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pic>
        <p:nvPicPr>
          <p:cNvPr id="62476" name="Picture 12" descr="http://upload.wikimedia.org/wikipedia/commons/c/c6/Sound_icon.png"/>
          <p:cNvPicPr>
            <a:picLocks noChangeAspect="1" noChangeArrowheads="1"/>
          </p:cNvPicPr>
          <p:nvPr/>
        </p:nvPicPr>
        <p:blipFill>
          <a:blip r:embed="rId13" cstate="print"/>
          <a:srcRect/>
          <a:stretch>
            <a:fillRect/>
          </a:stretch>
        </p:blipFill>
        <p:spPr bwMode="auto">
          <a:xfrm rot="20613552">
            <a:off x="1464964" y="2503459"/>
            <a:ext cx="2914650" cy="28575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02" name="Picture 14" descr="http://theintelligentnest.files.wordpress.com/2013/04/sf-babies-playing-music-toys.jpg"/>
          <p:cNvPicPr>
            <a:picLocks noChangeAspect="1" noChangeArrowheads="1"/>
          </p:cNvPicPr>
          <p:nvPr/>
        </p:nvPicPr>
        <p:blipFill>
          <a:blip r:embed="rId2" cstate="print"/>
          <a:srcRect/>
          <a:stretch>
            <a:fillRect/>
          </a:stretch>
        </p:blipFill>
        <p:spPr bwMode="auto">
          <a:xfrm>
            <a:off x="4038600" y="2002693"/>
            <a:ext cx="5105400" cy="2340707"/>
          </a:xfrm>
          <a:prstGeom prst="rect">
            <a:avLst/>
          </a:prstGeom>
          <a:noFill/>
        </p:spPr>
      </p:pic>
      <p:sp>
        <p:nvSpPr>
          <p:cNvPr id="17" name="Rounded Rectangle 16"/>
          <p:cNvSpPr/>
          <p:nvPr/>
        </p:nvSpPr>
        <p:spPr>
          <a:xfrm>
            <a:off x="6858000" y="609600"/>
            <a:ext cx="3276600" cy="10668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6858000" y="609600"/>
            <a:ext cx="3200400" cy="1015663"/>
          </a:xfrm>
          <a:prstGeom prst="rect">
            <a:avLst/>
          </a:prstGeom>
          <a:noFill/>
        </p:spPr>
        <p:txBody>
          <a:bodyPr wrap="square" rtlCol="0">
            <a:spAutoFit/>
          </a:bodyPr>
          <a:lstStyle/>
          <a:p>
            <a:r>
              <a:rPr lang="en-US" sz="2000" dirty="0" smtClean="0">
                <a:solidFill>
                  <a:schemeClr val="bg1"/>
                </a:solidFill>
                <a:latin typeface="Berlin Sans FB Demi" pitchFamily="34" charset="0"/>
              </a:rPr>
              <a:t>Appeal to                                       Their Senses:</a:t>
            </a:r>
            <a:endParaRPr lang="en-US" dirty="0" smtClean="0">
              <a:solidFill>
                <a:schemeClr val="bg1"/>
              </a:solidFill>
              <a:latin typeface="Berlin Sans FB" pitchFamily="34" charset="0"/>
            </a:endParaRPr>
          </a:p>
          <a:p>
            <a:r>
              <a:rPr lang="en-US" sz="2000" dirty="0" smtClean="0">
                <a:solidFill>
                  <a:schemeClr val="bg1"/>
                </a:solidFill>
                <a:latin typeface="Berlin Sans FB" pitchFamily="34" charset="0"/>
              </a:rPr>
              <a:t>Form a Baby Band</a:t>
            </a:r>
            <a:endParaRPr lang="en-US" sz="2400" dirty="0" smtClean="0">
              <a:latin typeface="Berlin Sans FB Demi" pitchFamily="34" charset="0"/>
            </a:endParaRPr>
          </a:p>
        </p:txBody>
      </p:sp>
      <p:sp>
        <p:nvSpPr>
          <p:cNvPr id="24" name="TextBox 23"/>
          <p:cNvSpPr txBox="1"/>
          <p:nvPr/>
        </p:nvSpPr>
        <p:spPr>
          <a:xfrm>
            <a:off x="4267200" y="5257800"/>
            <a:ext cx="457200" cy="830997"/>
          </a:xfrm>
          <a:prstGeom prst="rect">
            <a:avLst/>
          </a:prstGeom>
          <a:noFill/>
        </p:spPr>
        <p:txBody>
          <a:bodyPr wrap="square" rtlCol="0">
            <a:spAutoFit/>
          </a:bodyPr>
          <a:lstStyle/>
          <a:p>
            <a:r>
              <a:rPr lang="en-US" sz="7200" baseline="-25000" dirty="0" smtClean="0">
                <a:latin typeface="Berlin Sans FB Demi" pitchFamily="34" charset="0"/>
              </a:rPr>
              <a:t>+</a:t>
            </a:r>
            <a:endParaRPr lang="en-US" sz="7200" baseline="-25000" dirty="0">
              <a:latin typeface="Berlin Sans FB Demi" pitchFamily="34" charset="0"/>
            </a:endParaRPr>
          </a:p>
        </p:txBody>
      </p:sp>
      <p:pic>
        <p:nvPicPr>
          <p:cNvPr id="63496" name="Picture 8" descr="http://www.foodsubs.com/Photos/swedishbrownbeans.jpg"/>
          <p:cNvPicPr>
            <a:picLocks noChangeAspect="1" noChangeArrowheads="1"/>
          </p:cNvPicPr>
          <p:nvPr/>
        </p:nvPicPr>
        <p:blipFill>
          <a:blip r:embed="rId3" cstate="print"/>
          <a:srcRect/>
          <a:stretch>
            <a:fillRect/>
          </a:stretch>
        </p:blipFill>
        <p:spPr bwMode="auto">
          <a:xfrm>
            <a:off x="4749585" y="5705475"/>
            <a:ext cx="813015" cy="619125"/>
          </a:xfrm>
          <a:prstGeom prst="rect">
            <a:avLst/>
          </a:prstGeom>
          <a:noFill/>
        </p:spPr>
      </p:pic>
      <p:sp>
        <p:nvSpPr>
          <p:cNvPr id="26" name="TextBox 25"/>
          <p:cNvSpPr txBox="1"/>
          <p:nvPr/>
        </p:nvSpPr>
        <p:spPr>
          <a:xfrm>
            <a:off x="5562600" y="5257800"/>
            <a:ext cx="457200" cy="830997"/>
          </a:xfrm>
          <a:prstGeom prst="rect">
            <a:avLst/>
          </a:prstGeom>
          <a:noFill/>
        </p:spPr>
        <p:txBody>
          <a:bodyPr wrap="square" rtlCol="0">
            <a:spAutoFit/>
          </a:bodyPr>
          <a:lstStyle/>
          <a:p>
            <a:r>
              <a:rPr lang="en-US" sz="7200" baseline="-25000" dirty="0" smtClean="0">
                <a:latin typeface="Berlin Sans FB Demi" pitchFamily="34" charset="0"/>
              </a:rPr>
              <a:t>+</a:t>
            </a:r>
            <a:endParaRPr lang="en-US" sz="7200" baseline="-25000" dirty="0">
              <a:latin typeface="Berlin Sans FB Demi" pitchFamily="34" charset="0"/>
            </a:endParaRPr>
          </a:p>
        </p:txBody>
      </p:sp>
      <p:pic>
        <p:nvPicPr>
          <p:cNvPr id="63500" name="Picture 12" descr="http://www.kaboodle.com/hi/img/b/0/0/1a4/3/AAAACx1yZfwAAAAAAaQ57g.jpg?v=1321772040000"/>
          <p:cNvPicPr>
            <a:picLocks noChangeAspect="1" noChangeArrowheads="1"/>
          </p:cNvPicPr>
          <p:nvPr/>
        </p:nvPicPr>
        <p:blipFill>
          <a:blip r:embed="rId4" cstate="print"/>
          <a:srcRect r="60000"/>
          <a:stretch>
            <a:fillRect/>
          </a:stretch>
        </p:blipFill>
        <p:spPr bwMode="auto">
          <a:xfrm flipH="1">
            <a:off x="7543800" y="4114800"/>
            <a:ext cx="1371600" cy="2743200"/>
          </a:xfrm>
          <a:prstGeom prst="rect">
            <a:avLst/>
          </a:prstGeom>
          <a:noFill/>
        </p:spPr>
      </p:pic>
      <p:sp>
        <p:nvSpPr>
          <p:cNvPr id="30" name="TextBox 29"/>
          <p:cNvSpPr txBox="1"/>
          <p:nvPr/>
        </p:nvSpPr>
        <p:spPr>
          <a:xfrm>
            <a:off x="7239000" y="5257800"/>
            <a:ext cx="457200" cy="830997"/>
          </a:xfrm>
          <a:prstGeom prst="rect">
            <a:avLst/>
          </a:prstGeom>
          <a:noFill/>
        </p:spPr>
        <p:txBody>
          <a:bodyPr wrap="square" rtlCol="0">
            <a:spAutoFit/>
          </a:bodyPr>
          <a:lstStyle/>
          <a:p>
            <a:r>
              <a:rPr lang="en-US" sz="7200" baseline="-25000" dirty="0" smtClean="0">
                <a:latin typeface="Berlin Sans FB Demi" pitchFamily="34" charset="0"/>
              </a:rPr>
              <a:t>=</a:t>
            </a:r>
            <a:endParaRPr lang="en-US" sz="7200" baseline="-25000" dirty="0">
              <a:latin typeface="Berlin Sans FB Demi" pitchFamily="34" charset="0"/>
            </a:endParaRPr>
          </a:p>
        </p:txBody>
      </p:sp>
      <p:pic>
        <p:nvPicPr>
          <p:cNvPr id="63508" name="Picture 20" descr="http://www.elmers.com/images/homepage-redesign/E1322.jpg"/>
          <p:cNvPicPr>
            <a:picLocks noChangeAspect="1" noChangeArrowheads="1"/>
          </p:cNvPicPr>
          <p:nvPr/>
        </p:nvPicPr>
        <p:blipFill>
          <a:blip r:embed="rId5" cstate="print"/>
          <a:srcRect l="27826" r="30435"/>
          <a:stretch>
            <a:fillRect/>
          </a:stretch>
        </p:blipFill>
        <p:spPr bwMode="auto">
          <a:xfrm>
            <a:off x="6236473" y="4114800"/>
            <a:ext cx="469127" cy="1123950"/>
          </a:xfrm>
          <a:prstGeom prst="rect">
            <a:avLst/>
          </a:prstGeom>
          <a:noFill/>
        </p:spPr>
      </p:pic>
      <p:pic>
        <p:nvPicPr>
          <p:cNvPr id="63506" name="Picture 18" descr="http://www.rselectronics.com/Attachments/Image/3M_35.jpg"/>
          <p:cNvPicPr>
            <a:picLocks noChangeAspect="1" noChangeArrowheads="1"/>
          </p:cNvPicPr>
          <p:nvPr/>
        </p:nvPicPr>
        <p:blipFill>
          <a:blip r:embed="rId6" cstate="print">
            <a:lum bright="13000" contrast="4000"/>
          </a:blip>
          <a:srcRect l="60906" t="19947" r="8641" b="13089"/>
          <a:stretch>
            <a:fillRect/>
          </a:stretch>
        </p:blipFill>
        <p:spPr bwMode="auto">
          <a:xfrm flipH="1">
            <a:off x="6172200" y="5170715"/>
            <a:ext cx="685800" cy="1534885"/>
          </a:xfrm>
          <a:prstGeom prst="rect">
            <a:avLst/>
          </a:prstGeom>
          <a:noFill/>
        </p:spPr>
      </p:pic>
      <p:pic>
        <p:nvPicPr>
          <p:cNvPr id="63510" name="Picture 22" descr="http://img.thrfun.com/img/008/104/red_plastic_egg_l.jpg"/>
          <p:cNvPicPr>
            <a:picLocks noChangeAspect="1" noChangeArrowheads="1"/>
          </p:cNvPicPr>
          <p:nvPr/>
        </p:nvPicPr>
        <p:blipFill>
          <a:blip r:embed="rId7" cstate="print"/>
          <a:srcRect/>
          <a:stretch>
            <a:fillRect/>
          </a:stretch>
        </p:blipFill>
        <p:spPr bwMode="auto">
          <a:xfrm>
            <a:off x="2514600" y="5029199"/>
            <a:ext cx="1752600" cy="1752601"/>
          </a:xfrm>
          <a:prstGeom prst="rect">
            <a:avLst/>
          </a:prstGeom>
          <a:noFill/>
        </p:spPr>
      </p:pic>
      <p:pic>
        <p:nvPicPr>
          <p:cNvPr id="35" name="Picture 2" descr="http://ecx.images-amazon.com/images/I/51D0UXaV-lL._SX260_.jpg"/>
          <p:cNvPicPr>
            <a:picLocks noChangeAspect="1" noChangeArrowheads="1"/>
          </p:cNvPicPr>
          <p:nvPr/>
        </p:nvPicPr>
        <p:blipFill>
          <a:blip r:embed="rId8" cstate="print"/>
          <a:srcRect/>
          <a:stretch>
            <a:fillRect/>
          </a:stretch>
        </p:blipFill>
        <p:spPr bwMode="auto">
          <a:xfrm rot="20982642">
            <a:off x="3291969" y="300050"/>
            <a:ext cx="1817501" cy="1824492"/>
          </a:xfrm>
          <a:prstGeom prst="rect">
            <a:avLst/>
          </a:prstGeom>
          <a:noFill/>
        </p:spPr>
      </p:pic>
      <p:grpSp>
        <p:nvGrpSpPr>
          <p:cNvPr id="25" name="Group 8"/>
          <p:cNvGrpSpPr/>
          <p:nvPr/>
        </p:nvGrpSpPr>
        <p:grpSpPr>
          <a:xfrm>
            <a:off x="-152400" y="-76200"/>
            <a:ext cx="2590800" cy="7010400"/>
            <a:chOff x="-152400" y="-76200"/>
            <a:chExt cx="2590800" cy="7010400"/>
          </a:xfrm>
        </p:grpSpPr>
        <p:sp>
          <p:nvSpPr>
            <p:cNvPr id="27" name="Rectangle 26"/>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5"/>
            <p:cNvPicPr>
              <a:picLocks noChangeAspect="1" noChangeArrowheads="1"/>
            </p:cNvPicPr>
            <p:nvPr/>
          </p:nvPicPr>
          <p:blipFill>
            <a:blip r:embed="rId9"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9" name="TextBox 28"/>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31" name="TextBox 30"/>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32" name="TextBox 31"/>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33" name="Oval 32"/>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4" name="Oval 33"/>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9" name="Oval 38"/>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40" name="Oval 39"/>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42" name="Oval 41"/>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43" name="Oval 42"/>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44" name="Oval 43"/>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pic>
        <p:nvPicPr>
          <p:cNvPr id="62476" name="Picture 12" descr="http://upload.wikimedia.org/wikipedia/commons/c/c6/Sound_icon.png"/>
          <p:cNvPicPr>
            <a:picLocks noChangeAspect="1" noChangeArrowheads="1"/>
          </p:cNvPicPr>
          <p:nvPr/>
        </p:nvPicPr>
        <p:blipFill>
          <a:blip r:embed="rId10" cstate="print"/>
          <a:srcRect/>
          <a:stretch>
            <a:fillRect/>
          </a:stretch>
        </p:blipFill>
        <p:spPr bwMode="auto">
          <a:xfrm rot="20613552">
            <a:off x="1454129" y="2566575"/>
            <a:ext cx="2290601" cy="3038801"/>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allynguyen.edublogs.org/files/2011/04/img-wallpapers-soft-wish-krat0s_-11932-20yhfju.jpg"/>
          <p:cNvPicPr>
            <a:picLocks noChangeAspect="1" noChangeArrowheads="1"/>
          </p:cNvPicPr>
          <p:nvPr/>
        </p:nvPicPr>
        <p:blipFill>
          <a:blip r:embed="rId2" cstate="print"/>
          <a:srcRect/>
          <a:stretch>
            <a:fillRect/>
          </a:stretch>
        </p:blipFill>
        <p:spPr bwMode="auto">
          <a:xfrm rot="5400000">
            <a:off x="2362200" y="0"/>
            <a:ext cx="6858000" cy="6858000"/>
          </a:xfrm>
          <a:prstGeom prst="rect">
            <a:avLst/>
          </a:prstGeom>
          <a:noFill/>
        </p:spPr>
      </p:pic>
      <p:pic>
        <p:nvPicPr>
          <p:cNvPr id="2052" name="Picture 4" descr="http://www.dclibrary.org/sites/all/files/five%20for%20a%20little%20one.jpg"/>
          <p:cNvPicPr>
            <a:picLocks noChangeAspect="1" noChangeArrowheads="1"/>
          </p:cNvPicPr>
          <p:nvPr/>
        </p:nvPicPr>
        <p:blipFill>
          <a:blip r:embed="rId3" cstate="print"/>
          <a:srcRect/>
          <a:stretch>
            <a:fillRect/>
          </a:stretch>
        </p:blipFill>
        <p:spPr bwMode="auto">
          <a:xfrm rot="21139504">
            <a:off x="3120952" y="3605664"/>
            <a:ext cx="2808070" cy="2421961"/>
          </a:xfrm>
          <a:prstGeom prst="rect">
            <a:avLst/>
          </a:prstGeom>
          <a:noFill/>
        </p:spPr>
      </p:pic>
      <p:pic>
        <p:nvPicPr>
          <p:cNvPr id="4102" name="Picture 6" descr="http://www.capstonepub.com/product/covers_lg/9781429666633.jpg"/>
          <p:cNvPicPr>
            <a:picLocks noChangeAspect="1" noChangeArrowheads="1"/>
          </p:cNvPicPr>
          <p:nvPr/>
        </p:nvPicPr>
        <p:blipFill>
          <a:blip r:embed="rId4" cstate="print"/>
          <a:srcRect/>
          <a:stretch>
            <a:fillRect/>
          </a:stretch>
        </p:blipFill>
        <p:spPr bwMode="auto">
          <a:xfrm rot="514692">
            <a:off x="2953443" y="613396"/>
            <a:ext cx="2232733" cy="1845234"/>
          </a:xfrm>
          <a:prstGeom prst="rect">
            <a:avLst/>
          </a:prstGeom>
          <a:noFill/>
        </p:spPr>
      </p:pic>
      <p:pic>
        <p:nvPicPr>
          <p:cNvPr id="4104" name="Picture 8" descr="http://ecx.images-amazon.com/images/I/51e33xeyJkL._SX260_.jpg"/>
          <p:cNvPicPr>
            <a:picLocks noChangeAspect="1" noChangeArrowheads="1"/>
          </p:cNvPicPr>
          <p:nvPr/>
        </p:nvPicPr>
        <p:blipFill>
          <a:blip r:embed="rId5" cstate="print"/>
          <a:srcRect/>
          <a:stretch>
            <a:fillRect/>
          </a:stretch>
        </p:blipFill>
        <p:spPr bwMode="auto">
          <a:xfrm rot="464509">
            <a:off x="6640150" y="2618272"/>
            <a:ext cx="1634018" cy="1401485"/>
          </a:xfrm>
          <a:prstGeom prst="rect">
            <a:avLst/>
          </a:prstGeom>
          <a:noFill/>
        </p:spPr>
      </p:pic>
      <p:pic>
        <p:nvPicPr>
          <p:cNvPr id="4106" name="Picture 10" descr="http://ecx.images-amazon.com/images/I/51TdKQUjH6L._SX260_.jpg"/>
          <p:cNvPicPr>
            <a:picLocks noChangeAspect="1" noChangeArrowheads="1"/>
          </p:cNvPicPr>
          <p:nvPr/>
        </p:nvPicPr>
        <p:blipFill>
          <a:blip r:embed="rId6" cstate="print"/>
          <a:srcRect/>
          <a:stretch>
            <a:fillRect/>
          </a:stretch>
        </p:blipFill>
        <p:spPr bwMode="auto">
          <a:xfrm rot="21214256">
            <a:off x="7388080" y="3945723"/>
            <a:ext cx="1607580" cy="1378809"/>
          </a:xfrm>
          <a:prstGeom prst="rect">
            <a:avLst/>
          </a:prstGeom>
          <a:noFill/>
        </p:spPr>
      </p:pic>
      <p:pic>
        <p:nvPicPr>
          <p:cNvPr id="4108" name="Picture 12" descr="http://ecx.images-amazon.com/images/I/51bWN6psN9L._SX260_.jpg"/>
          <p:cNvPicPr>
            <a:picLocks noChangeAspect="1" noChangeArrowheads="1"/>
          </p:cNvPicPr>
          <p:nvPr/>
        </p:nvPicPr>
        <p:blipFill>
          <a:blip r:embed="rId7" cstate="print"/>
          <a:srcRect/>
          <a:stretch>
            <a:fillRect/>
          </a:stretch>
        </p:blipFill>
        <p:spPr bwMode="auto">
          <a:xfrm rot="616053">
            <a:off x="6276493" y="125356"/>
            <a:ext cx="1524000" cy="1307123"/>
          </a:xfrm>
          <a:prstGeom prst="rect">
            <a:avLst/>
          </a:prstGeom>
          <a:noFill/>
        </p:spPr>
      </p:pic>
      <p:sp>
        <p:nvSpPr>
          <p:cNvPr id="17" name="Rounded Rectangle 16"/>
          <p:cNvSpPr/>
          <p:nvPr/>
        </p:nvSpPr>
        <p:spPr>
          <a:xfrm>
            <a:off x="7315200" y="1524000"/>
            <a:ext cx="3276600" cy="10668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391400" y="1600200"/>
            <a:ext cx="3200400" cy="954107"/>
          </a:xfrm>
          <a:prstGeom prst="rect">
            <a:avLst/>
          </a:prstGeom>
          <a:noFill/>
        </p:spPr>
        <p:txBody>
          <a:bodyPr wrap="square" rtlCol="0">
            <a:spAutoFit/>
          </a:bodyPr>
          <a:lstStyle/>
          <a:p>
            <a:r>
              <a:rPr lang="en-US" sz="2800" dirty="0" smtClean="0">
                <a:solidFill>
                  <a:schemeClr val="bg1"/>
                </a:solidFill>
                <a:latin typeface="Berlin Sans FB" pitchFamily="34" charset="0"/>
              </a:rPr>
              <a:t>Exploring                                  the Senses</a:t>
            </a:r>
          </a:p>
        </p:txBody>
      </p:sp>
      <p:pic>
        <p:nvPicPr>
          <p:cNvPr id="4110" name="Picture 14" descr="http://ecx.images-amazon.com/images/I/51Vo2dWxaPL._SX260_.jpg"/>
          <p:cNvPicPr>
            <a:picLocks noChangeAspect="1" noChangeArrowheads="1"/>
          </p:cNvPicPr>
          <p:nvPr/>
        </p:nvPicPr>
        <p:blipFill>
          <a:blip r:embed="rId8" cstate="print"/>
          <a:srcRect/>
          <a:stretch>
            <a:fillRect/>
          </a:stretch>
        </p:blipFill>
        <p:spPr bwMode="auto">
          <a:xfrm rot="701680">
            <a:off x="6514784" y="5243059"/>
            <a:ext cx="1489075" cy="1277168"/>
          </a:xfrm>
          <a:prstGeom prst="rect">
            <a:avLst/>
          </a:prstGeom>
          <a:noFill/>
        </p:spPr>
      </p:pic>
      <p:pic>
        <p:nvPicPr>
          <p:cNvPr id="4112" name="Picture 16" descr="http://ecx.images-amazon.com/images/I/51qLfwThiHL._SX260_.jpg"/>
          <p:cNvPicPr>
            <a:picLocks noChangeAspect="1" noChangeArrowheads="1"/>
          </p:cNvPicPr>
          <p:nvPr/>
        </p:nvPicPr>
        <p:blipFill>
          <a:blip r:embed="rId9" cstate="print"/>
          <a:srcRect/>
          <a:stretch>
            <a:fillRect/>
          </a:stretch>
        </p:blipFill>
        <p:spPr bwMode="auto">
          <a:xfrm rot="20747006">
            <a:off x="5474146" y="1314740"/>
            <a:ext cx="1565275" cy="1336504"/>
          </a:xfrm>
          <a:prstGeom prst="rect">
            <a:avLst/>
          </a:prstGeom>
          <a:noFill/>
        </p:spPr>
      </p:pic>
      <p:pic>
        <p:nvPicPr>
          <p:cNvPr id="19" name="Picture 2" descr="http://images.btol.com/ContentCafe/Jacket.aspx?UserID=TUSC81326&amp;Password=CC43927&amp;Return=1&amp;Type=L&amp;Value=9781595665577"/>
          <p:cNvPicPr>
            <a:picLocks noChangeAspect="1" noChangeArrowheads="1"/>
          </p:cNvPicPr>
          <p:nvPr/>
        </p:nvPicPr>
        <p:blipFill>
          <a:blip r:embed="rId10" cstate="print"/>
          <a:srcRect/>
          <a:stretch>
            <a:fillRect/>
          </a:stretch>
        </p:blipFill>
        <p:spPr bwMode="auto">
          <a:xfrm>
            <a:off x="6096000" y="3505200"/>
            <a:ext cx="855809" cy="990600"/>
          </a:xfrm>
          <a:prstGeom prst="rect">
            <a:avLst/>
          </a:prstGeom>
          <a:noFill/>
        </p:spPr>
      </p:pic>
      <p:grpSp>
        <p:nvGrpSpPr>
          <p:cNvPr id="20" name="Group 8"/>
          <p:cNvGrpSpPr/>
          <p:nvPr/>
        </p:nvGrpSpPr>
        <p:grpSpPr>
          <a:xfrm>
            <a:off x="-152400" y="-76200"/>
            <a:ext cx="2590800" cy="7010400"/>
            <a:chOff x="-152400" y="-76200"/>
            <a:chExt cx="2590800" cy="7010400"/>
          </a:xfrm>
        </p:grpSpPr>
        <p:sp>
          <p:nvSpPr>
            <p:cNvPr id="21" name="Rectangle 20"/>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5"/>
            <p:cNvPicPr>
              <a:picLocks noChangeAspect="1" noChangeArrowheads="1"/>
            </p:cNvPicPr>
            <p:nvPr/>
          </p:nvPicPr>
          <p:blipFill>
            <a:blip r:embed="rId11"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3" name="TextBox 22"/>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24" name="TextBox 23"/>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25" name="TextBox 24"/>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6" name="Oval 25"/>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7" name="Oval 26"/>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1" name="Oval 30"/>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32" name="Oval 31"/>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34" name="Oval 33"/>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35" name="Oval 34"/>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6" name="Oval 35"/>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6" name="Picture 14" descr="http://www.rubbermaid.com/Assets/images/Product/g237-large.jpg"/>
          <p:cNvPicPr>
            <a:picLocks noChangeAspect="1" noChangeArrowheads="1"/>
          </p:cNvPicPr>
          <p:nvPr/>
        </p:nvPicPr>
        <p:blipFill>
          <a:blip r:embed="rId2" cstate="print"/>
          <a:srcRect/>
          <a:stretch>
            <a:fillRect/>
          </a:stretch>
        </p:blipFill>
        <p:spPr bwMode="auto">
          <a:xfrm>
            <a:off x="2667000" y="3657600"/>
            <a:ext cx="1612306" cy="1265332"/>
          </a:xfrm>
          <a:prstGeom prst="rect">
            <a:avLst/>
          </a:prstGeom>
          <a:noFill/>
        </p:spPr>
      </p:pic>
      <p:sp>
        <p:nvSpPr>
          <p:cNvPr id="17" name="Rounded Rectangle 16"/>
          <p:cNvSpPr/>
          <p:nvPr/>
        </p:nvSpPr>
        <p:spPr>
          <a:xfrm>
            <a:off x="7391400" y="152400"/>
            <a:ext cx="3276600" cy="12954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467600" y="152400"/>
            <a:ext cx="3200400" cy="1261884"/>
          </a:xfrm>
          <a:prstGeom prst="rect">
            <a:avLst/>
          </a:prstGeom>
          <a:noFill/>
        </p:spPr>
        <p:txBody>
          <a:bodyPr wrap="square" rtlCol="0">
            <a:spAutoFit/>
          </a:bodyPr>
          <a:lstStyle/>
          <a:p>
            <a:r>
              <a:rPr lang="en-US" sz="2000" dirty="0" smtClean="0">
                <a:solidFill>
                  <a:schemeClr val="bg1"/>
                </a:solidFill>
                <a:latin typeface="Berlin Sans FB Demi" pitchFamily="34" charset="0"/>
              </a:rPr>
              <a:t>Exploring                                 our Senses:</a:t>
            </a:r>
          </a:p>
          <a:p>
            <a:r>
              <a:rPr lang="en-US" dirty="0" smtClean="0">
                <a:solidFill>
                  <a:schemeClr val="bg1"/>
                </a:solidFill>
                <a:latin typeface="Berlin Sans FB" pitchFamily="34" charset="0"/>
              </a:rPr>
              <a:t>Putting Touch                                    into Words</a:t>
            </a:r>
          </a:p>
        </p:txBody>
      </p:sp>
      <p:pic>
        <p:nvPicPr>
          <p:cNvPr id="33794" name="Picture 2" descr="http://www.psdgraphics.com/wp-content/uploads/2010/04/paper-bag.jpg"/>
          <p:cNvPicPr>
            <a:picLocks noChangeAspect="1" noChangeArrowheads="1"/>
          </p:cNvPicPr>
          <p:nvPr/>
        </p:nvPicPr>
        <p:blipFill>
          <a:blip r:embed="rId3" cstate="print"/>
          <a:srcRect l="22295" t="3493" r="22623"/>
          <a:stretch>
            <a:fillRect/>
          </a:stretch>
        </p:blipFill>
        <p:spPr bwMode="auto">
          <a:xfrm>
            <a:off x="5029200" y="4752974"/>
            <a:ext cx="1600200" cy="2105026"/>
          </a:xfrm>
          <a:prstGeom prst="rect">
            <a:avLst/>
          </a:prstGeom>
          <a:noFill/>
        </p:spPr>
      </p:pic>
      <p:pic>
        <p:nvPicPr>
          <p:cNvPr id="33796" name="Picture 4" descr="http://www.universalcompanies.com/_resources/_global/media/resized/00559/ihwx.9829c8c5-a0ad-4311-bc5a-acbf7f589eb7.1320.1320.jpg"/>
          <p:cNvPicPr>
            <a:picLocks noChangeAspect="1" noChangeArrowheads="1"/>
          </p:cNvPicPr>
          <p:nvPr/>
        </p:nvPicPr>
        <p:blipFill>
          <a:blip r:embed="rId4" cstate="print"/>
          <a:srcRect/>
          <a:stretch>
            <a:fillRect/>
          </a:stretch>
        </p:blipFill>
        <p:spPr bwMode="auto">
          <a:xfrm>
            <a:off x="7848600" y="3810000"/>
            <a:ext cx="1066800" cy="1066800"/>
          </a:xfrm>
          <a:prstGeom prst="rect">
            <a:avLst/>
          </a:prstGeom>
          <a:noFill/>
        </p:spPr>
      </p:pic>
      <p:pic>
        <p:nvPicPr>
          <p:cNvPr id="33800" name="Picture 8" descr="http://www.skinnytwinkie.com/wp-content/uploads/2011/12/Soda-Can-red1.jpg"/>
          <p:cNvPicPr>
            <a:picLocks noChangeAspect="1" noChangeArrowheads="1"/>
          </p:cNvPicPr>
          <p:nvPr/>
        </p:nvPicPr>
        <p:blipFill>
          <a:blip r:embed="rId5" cstate="print"/>
          <a:srcRect b="9409"/>
          <a:stretch>
            <a:fillRect/>
          </a:stretch>
        </p:blipFill>
        <p:spPr bwMode="auto">
          <a:xfrm>
            <a:off x="5240020" y="3352800"/>
            <a:ext cx="1160780" cy="1371600"/>
          </a:xfrm>
          <a:prstGeom prst="rect">
            <a:avLst/>
          </a:prstGeom>
          <a:noFill/>
        </p:spPr>
      </p:pic>
      <p:pic>
        <p:nvPicPr>
          <p:cNvPr id="33802" name="Picture 10" descr="http://www.tradersupplies.co.uk/media/catalog/product/cache/1/image/9df78eab33525d08d6e5fb8d27136e95/p/a/papercarrierbag_brown_1.jpg"/>
          <p:cNvPicPr>
            <a:picLocks noChangeAspect="1" noChangeArrowheads="1"/>
          </p:cNvPicPr>
          <p:nvPr/>
        </p:nvPicPr>
        <p:blipFill>
          <a:blip r:embed="rId6" cstate="print"/>
          <a:srcRect l="15385" r="15385"/>
          <a:stretch>
            <a:fillRect/>
          </a:stretch>
        </p:blipFill>
        <p:spPr bwMode="auto">
          <a:xfrm>
            <a:off x="7620000" y="4876800"/>
            <a:ext cx="1371600" cy="1981200"/>
          </a:xfrm>
          <a:prstGeom prst="rect">
            <a:avLst/>
          </a:prstGeom>
          <a:noFill/>
        </p:spPr>
      </p:pic>
      <p:pic>
        <p:nvPicPr>
          <p:cNvPr id="33804" name="Picture 12" descr="http://newtonscreen.com/images/products/vjegd-fnyzb.jpg"/>
          <p:cNvPicPr>
            <a:picLocks noChangeAspect="1" noChangeArrowheads="1"/>
          </p:cNvPicPr>
          <p:nvPr/>
        </p:nvPicPr>
        <p:blipFill>
          <a:blip r:embed="rId7" cstate="print"/>
          <a:srcRect/>
          <a:stretch>
            <a:fillRect/>
          </a:stretch>
        </p:blipFill>
        <p:spPr bwMode="auto">
          <a:xfrm>
            <a:off x="2743200" y="4800229"/>
            <a:ext cx="1447800" cy="1932748"/>
          </a:xfrm>
          <a:prstGeom prst="rect">
            <a:avLst/>
          </a:prstGeom>
          <a:noFill/>
        </p:spPr>
      </p:pic>
      <p:pic>
        <p:nvPicPr>
          <p:cNvPr id="33810" name="Picture 18" descr="http://2.bp.blogspot.com/-sKYIzJd12xE/T9uYAEd1JiI/AAAAAAAAA8k/dI_zqG4lHAM/s1600/playdough+3.jpg"/>
          <p:cNvPicPr>
            <a:picLocks noChangeAspect="1" noChangeArrowheads="1"/>
          </p:cNvPicPr>
          <p:nvPr/>
        </p:nvPicPr>
        <p:blipFill>
          <a:blip r:embed="rId8" cstate="print"/>
          <a:srcRect/>
          <a:stretch>
            <a:fillRect/>
          </a:stretch>
        </p:blipFill>
        <p:spPr bwMode="auto">
          <a:xfrm>
            <a:off x="6629400" y="1828800"/>
            <a:ext cx="987156" cy="655007"/>
          </a:xfrm>
          <a:prstGeom prst="rect">
            <a:avLst/>
          </a:prstGeom>
          <a:noFill/>
        </p:spPr>
      </p:pic>
      <p:sp>
        <p:nvSpPr>
          <p:cNvPr id="20" name="TextBox 19"/>
          <p:cNvSpPr txBox="1"/>
          <p:nvPr/>
        </p:nvSpPr>
        <p:spPr>
          <a:xfrm>
            <a:off x="2819400" y="304800"/>
            <a:ext cx="4800600" cy="1077218"/>
          </a:xfrm>
          <a:prstGeom prst="rect">
            <a:avLst/>
          </a:prstGeom>
          <a:noFill/>
        </p:spPr>
        <p:txBody>
          <a:bodyPr wrap="square" rtlCol="0">
            <a:spAutoFit/>
          </a:bodyPr>
          <a:lstStyle/>
          <a:p>
            <a:r>
              <a:rPr lang="en-US" sz="2800" dirty="0" smtClean="0">
                <a:latin typeface="Berlin Sans FB Demi" pitchFamily="34" charset="0"/>
              </a:rPr>
              <a:t>Touch and Guess:</a:t>
            </a:r>
          </a:p>
          <a:p>
            <a:r>
              <a:rPr lang="en-US" dirty="0" smtClean="0">
                <a:latin typeface="Berlin Sans FB" pitchFamily="34" charset="0"/>
              </a:rPr>
              <a:t> How does #3 feel? Which one feels soft?                        Which one feels cold? What about squishy? </a:t>
            </a:r>
            <a:endParaRPr lang="en-US" dirty="0">
              <a:latin typeface="Berlin Sans FB" pitchFamily="34" charset="0"/>
            </a:endParaRPr>
          </a:p>
        </p:txBody>
      </p:sp>
      <p:pic>
        <p:nvPicPr>
          <p:cNvPr id="33812" name="Picture 20" descr="http://www.foodbizsupply.com/media/catalog/product/cache/1/image/5e06319eda06f020e43594a9c230972d/d/u/duro_recycled_paper_brown_grocery-bag-8-lb.jpg"/>
          <p:cNvPicPr>
            <a:picLocks noChangeAspect="1" noChangeArrowheads="1"/>
          </p:cNvPicPr>
          <p:nvPr/>
        </p:nvPicPr>
        <p:blipFill>
          <a:blip r:embed="rId9" cstate="print"/>
          <a:srcRect l="24356" t="17058" r="23185"/>
          <a:stretch>
            <a:fillRect/>
          </a:stretch>
        </p:blipFill>
        <p:spPr bwMode="auto">
          <a:xfrm flipH="1">
            <a:off x="6553200" y="2514600"/>
            <a:ext cx="1066800" cy="1852614"/>
          </a:xfrm>
          <a:prstGeom prst="rect">
            <a:avLst/>
          </a:prstGeom>
          <a:noFill/>
        </p:spPr>
      </p:pic>
      <p:pic>
        <p:nvPicPr>
          <p:cNvPr id="33814" name="Picture 22" descr="http://www.wairarapachamber.co.nz/PicsHotel/WairarapaCOC/Images/MPC/brown-bag-full.jpg"/>
          <p:cNvPicPr>
            <a:picLocks noChangeAspect="1" noChangeArrowheads="1"/>
          </p:cNvPicPr>
          <p:nvPr/>
        </p:nvPicPr>
        <p:blipFill>
          <a:blip r:embed="rId10" cstate="print"/>
          <a:srcRect l="26667" t="18667" r="28000" b="9333"/>
          <a:stretch>
            <a:fillRect/>
          </a:stretch>
        </p:blipFill>
        <p:spPr bwMode="auto">
          <a:xfrm>
            <a:off x="4114800" y="2667000"/>
            <a:ext cx="990600" cy="1573306"/>
          </a:xfrm>
          <a:prstGeom prst="rect">
            <a:avLst/>
          </a:prstGeom>
          <a:noFill/>
        </p:spPr>
      </p:pic>
      <p:pic>
        <p:nvPicPr>
          <p:cNvPr id="33816" name="Picture 24" descr="http://static.ddmcdn.com/gif/sandpaper-1.jpg"/>
          <p:cNvPicPr>
            <a:picLocks noChangeAspect="1" noChangeArrowheads="1"/>
          </p:cNvPicPr>
          <p:nvPr/>
        </p:nvPicPr>
        <p:blipFill>
          <a:blip r:embed="rId11" cstate="print"/>
          <a:srcRect/>
          <a:stretch>
            <a:fillRect/>
          </a:stretch>
        </p:blipFill>
        <p:spPr bwMode="auto">
          <a:xfrm>
            <a:off x="3886200" y="1905000"/>
            <a:ext cx="1143000" cy="760095"/>
          </a:xfrm>
          <a:prstGeom prst="rect">
            <a:avLst/>
          </a:prstGeom>
          <a:noFill/>
        </p:spPr>
      </p:pic>
      <p:sp>
        <p:nvSpPr>
          <p:cNvPr id="21" name="TextBox 20"/>
          <p:cNvSpPr txBox="1"/>
          <p:nvPr/>
        </p:nvSpPr>
        <p:spPr>
          <a:xfrm>
            <a:off x="4648200" y="3352800"/>
            <a:ext cx="457200" cy="523220"/>
          </a:xfrm>
          <a:prstGeom prst="rect">
            <a:avLst/>
          </a:prstGeom>
          <a:noFill/>
        </p:spPr>
        <p:txBody>
          <a:bodyPr wrap="square" rtlCol="0">
            <a:spAutoFit/>
          </a:bodyPr>
          <a:lstStyle/>
          <a:p>
            <a:r>
              <a:rPr lang="en-US" sz="2800" dirty="0" smtClean="0">
                <a:latin typeface="Berlin Sans FB Demi" pitchFamily="34" charset="0"/>
              </a:rPr>
              <a:t>1</a:t>
            </a:r>
            <a:endParaRPr lang="en-US" sz="2800" dirty="0">
              <a:latin typeface="Berlin Sans FB Demi" pitchFamily="34" charset="0"/>
            </a:endParaRPr>
          </a:p>
        </p:txBody>
      </p:sp>
      <p:sp>
        <p:nvSpPr>
          <p:cNvPr id="22" name="TextBox 21"/>
          <p:cNvSpPr txBox="1"/>
          <p:nvPr/>
        </p:nvSpPr>
        <p:spPr>
          <a:xfrm>
            <a:off x="6858000" y="3200400"/>
            <a:ext cx="457200" cy="523220"/>
          </a:xfrm>
          <a:prstGeom prst="rect">
            <a:avLst/>
          </a:prstGeom>
          <a:noFill/>
        </p:spPr>
        <p:txBody>
          <a:bodyPr wrap="square" rtlCol="0">
            <a:spAutoFit/>
          </a:bodyPr>
          <a:lstStyle/>
          <a:p>
            <a:r>
              <a:rPr lang="en-US" sz="2800" dirty="0" smtClean="0">
                <a:latin typeface="Berlin Sans FB Demi" pitchFamily="34" charset="0"/>
              </a:rPr>
              <a:t>2</a:t>
            </a:r>
            <a:endParaRPr lang="en-US" sz="2800" dirty="0">
              <a:latin typeface="Berlin Sans FB Demi" pitchFamily="34" charset="0"/>
            </a:endParaRPr>
          </a:p>
        </p:txBody>
      </p:sp>
      <p:sp>
        <p:nvSpPr>
          <p:cNvPr id="23" name="TextBox 22"/>
          <p:cNvSpPr txBox="1"/>
          <p:nvPr/>
        </p:nvSpPr>
        <p:spPr>
          <a:xfrm>
            <a:off x="3124200" y="5638800"/>
            <a:ext cx="457200" cy="523220"/>
          </a:xfrm>
          <a:prstGeom prst="rect">
            <a:avLst/>
          </a:prstGeom>
          <a:noFill/>
        </p:spPr>
        <p:txBody>
          <a:bodyPr wrap="square" rtlCol="0">
            <a:spAutoFit/>
          </a:bodyPr>
          <a:lstStyle/>
          <a:p>
            <a:r>
              <a:rPr lang="en-US" sz="2800" dirty="0" smtClean="0">
                <a:latin typeface="Berlin Sans FB Demi" pitchFamily="34" charset="0"/>
              </a:rPr>
              <a:t>3</a:t>
            </a:r>
            <a:endParaRPr lang="en-US" sz="2800" dirty="0">
              <a:latin typeface="Berlin Sans FB Demi" pitchFamily="34" charset="0"/>
            </a:endParaRPr>
          </a:p>
        </p:txBody>
      </p:sp>
      <p:sp>
        <p:nvSpPr>
          <p:cNvPr id="25" name="TextBox 24"/>
          <p:cNvSpPr txBox="1"/>
          <p:nvPr/>
        </p:nvSpPr>
        <p:spPr>
          <a:xfrm>
            <a:off x="5410200" y="5638800"/>
            <a:ext cx="457200" cy="523220"/>
          </a:xfrm>
          <a:prstGeom prst="rect">
            <a:avLst/>
          </a:prstGeom>
          <a:noFill/>
        </p:spPr>
        <p:txBody>
          <a:bodyPr wrap="square" rtlCol="0">
            <a:spAutoFit/>
          </a:bodyPr>
          <a:lstStyle/>
          <a:p>
            <a:r>
              <a:rPr lang="en-US" sz="2800" dirty="0" smtClean="0">
                <a:latin typeface="Berlin Sans FB Demi" pitchFamily="34" charset="0"/>
              </a:rPr>
              <a:t>4</a:t>
            </a:r>
            <a:endParaRPr lang="en-US" sz="2800" dirty="0">
              <a:latin typeface="Berlin Sans FB Demi" pitchFamily="34" charset="0"/>
            </a:endParaRPr>
          </a:p>
        </p:txBody>
      </p:sp>
      <p:sp>
        <p:nvSpPr>
          <p:cNvPr id="26" name="TextBox 25"/>
          <p:cNvSpPr txBox="1"/>
          <p:nvPr/>
        </p:nvSpPr>
        <p:spPr>
          <a:xfrm>
            <a:off x="8001000" y="5715000"/>
            <a:ext cx="457200" cy="523220"/>
          </a:xfrm>
          <a:prstGeom prst="rect">
            <a:avLst/>
          </a:prstGeom>
          <a:noFill/>
        </p:spPr>
        <p:txBody>
          <a:bodyPr wrap="square" rtlCol="0">
            <a:spAutoFit/>
          </a:bodyPr>
          <a:lstStyle/>
          <a:p>
            <a:r>
              <a:rPr lang="en-US" sz="2800" dirty="0" smtClean="0">
                <a:latin typeface="Berlin Sans FB Demi" pitchFamily="34" charset="0"/>
              </a:rPr>
              <a:t>5</a:t>
            </a:r>
            <a:endParaRPr lang="en-US" sz="2800" dirty="0">
              <a:latin typeface="Berlin Sans FB Demi" pitchFamily="34" charset="0"/>
            </a:endParaRPr>
          </a:p>
        </p:txBody>
      </p:sp>
      <p:sp>
        <p:nvSpPr>
          <p:cNvPr id="29" name="Cloud 28"/>
          <p:cNvSpPr/>
          <p:nvPr/>
        </p:nvSpPr>
        <p:spPr>
          <a:xfrm>
            <a:off x="3657600" y="1676400"/>
            <a:ext cx="1752600" cy="10668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loud 29"/>
          <p:cNvSpPr/>
          <p:nvPr/>
        </p:nvSpPr>
        <p:spPr>
          <a:xfrm>
            <a:off x="6400800" y="1676400"/>
            <a:ext cx="1524000" cy="9144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loud 30"/>
          <p:cNvSpPr/>
          <p:nvPr/>
        </p:nvSpPr>
        <p:spPr>
          <a:xfrm rot="1218594">
            <a:off x="2672660" y="3759625"/>
            <a:ext cx="1694727" cy="124268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loud 31"/>
          <p:cNvSpPr/>
          <p:nvPr/>
        </p:nvSpPr>
        <p:spPr>
          <a:xfrm rot="16769584">
            <a:off x="4990474" y="3464549"/>
            <a:ext cx="1705012" cy="124268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Cloud 32"/>
          <p:cNvSpPr/>
          <p:nvPr/>
        </p:nvSpPr>
        <p:spPr>
          <a:xfrm rot="13201786">
            <a:off x="7656082" y="3790736"/>
            <a:ext cx="1355303" cy="11430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8"/>
          <p:cNvGrpSpPr/>
          <p:nvPr/>
        </p:nvGrpSpPr>
        <p:grpSpPr>
          <a:xfrm>
            <a:off x="-152400" y="-76200"/>
            <a:ext cx="2590800" cy="7010400"/>
            <a:chOff x="-152400" y="-76200"/>
            <a:chExt cx="2590800" cy="7010400"/>
          </a:xfrm>
        </p:grpSpPr>
        <p:sp>
          <p:nvSpPr>
            <p:cNvPr id="35" name="Rectangle 34"/>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5"/>
            <p:cNvPicPr>
              <a:picLocks noChangeAspect="1" noChangeArrowheads="1"/>
            </p:cNvPicPr>
            <p:nvPr/>
          </p:nvPicPr>
          <p:blipFill>
            <a:blip r:embed="rId12"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37" name="TextBox 36"/>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38" name="TextBox 37"/>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39" name="TextBox 38"/>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40" name="Oval 39"/>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41" name="Oval 40"/>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45" name="Oval 44"/>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46" name="Oval 45"/>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48" name="Oval 47"/>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49" name="Oval 48"/>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50" name="Oval 49"/>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6" name="Picture 10" descr="http://blog.groupon.com.br/files/2013/03/diadamulher_groupon2.jpg"/>
          <p:cNvPicPr>
            <a:picLocks noChangeAspect="1" noChangeArrowheads="1"/>
          </p:cNvPicPr>
          <p:nvPr/>
        </p:nvPicPr>
        <p:blipFill>
          <a:blip r:embed="rId2" cstate="print"/>
          <a:srcRect b="16667"/>
          <a:stretch>
            <a:fillRect/>
          </a:stretch>
        </p:blipFill>
        <p:spPr bwMode="auto">
          <a:xfrm>
            <a:off x="1828800" y="3048000"/>
            <a:ext cx="7315200" cy="3810000"/>
          </a:xfrm>
          <a:prstGeom prst="rect">
            <a:avLst/>
          </a:prstGeom>
          <a:noFill/>
        </p:spPr>
      </p:pic>
      <p:pic>
        <p:nvPicPr>
          <p:cNvPr id="34827" name="Picture 1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670175" y="-609600"/>
            <a:ext cx="6473825" cy="4359275"/>
          </a:xfrm>
          <a:prstGeom prst="rect">
            <a:avLst/>
          </a:prstGeom>
          <a:noFill/>
          <a:ln w="9525" algn="in">
            <a:noFill/>
            <a:miter lim="800000"/>
            <a:headEnd/>
            <a:tailEnd/>
          </a:ln>
          <a:effectLst/>
        </p:spPr>
      </p:pic>
      <p:sp>
        <p:nvSpPr>
          <p:cNvPr id="17" name="Rounded Rectangle 16"/>
          <p:cNvSpPr/>
          <p:nvPr/>
        </p:nvSpPr>
        <p:spPr>
          <a:xfrm>
            <a:off x="7315200" y="228600"/>
            <a:ext cx="3276600" cy="12954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391400" y="228600"/>
            <a:ext cx="3200400" cy="1261884"/>
          </a:xfrm>
          <a:prstGeom prst="rect">
            <a:avLst/>
          </a:prstGeom>
          <a:noFill/>
        </p:spPr>
        <p:txBody>
          <a:bodyPr wrap="square" rtlCol="0">
            <a:spAutoFit/>
          </a:bodyPr>
          <a:lstStyle/>
          <a:p>
            <a:r>
              <a:rPr lang="en-US" sz="2000" dirty="0" smtClean="0">
                <a:solidFill>
                  <a:schemeClr val="bg1"/>
                </a:solidFill>
                <a:latin typeface="Berlin Sans FB Demi" pitchFamily="34" charset="0"/>
              </a:rPr>
              <a:t>Exploring                                 our Senses:                          </a:t>
            </a:r>
            <a:r>
              <a:rPr lang="en-US" dirty="0" smtClean="0">
                <a:solidFill>
                  <a:schemeClr val="bg1"/>
                </a:solidFill>
                <a:latin typeface="Berlin Sans FB" pitchFamily="34" charset="0"/>
              </a:rPr>
              <a:t>Putting it                                   Together</a:t>
            </a:r>
          </a:p>
        </p:txBody>
      </p:sp>
      <p:sp>
        <p:nvSpPr>
          <p:cNvPr id="27" name="TextBox 26"/>
          <p:cNvSpPr txBox="1"/>
          <p:nvPr/>
        </p:nvSpPr>
        <p:spPr>
          <a:xfrm>
            <a:off x="5029200" y="2373868"/>
            <a:ext cx="2109081" cy="369332"/>
          </a:xfrm>
          <a:prstGeom prst="rect">
            <a:avLst/>
          </a:prstGeom>
          <a:noFill/>
        </p:spPr>
        <p:txBody>
          <a:bodyPr wrap="square" rtlCol="0">
            <a:spAutoFit/>
          </a:bodyPr>
          <a:lstStyle/>
          <a:p>
            <a:r>
              <a:rPr lang="en-US" dirty="0" smtClean="0">
                <a:latin typeface="Berlin Sans FB" pitchFamily="34" charset="0"/>
              </a:rPr>
              <a:t>Listen to music,</a:t>
            </a:r>
            <a:endParaRPr lang="en-US" dirty="0">
              <a:latin typeface="Berlin Sans FB" pitchFamily="34" charset="0"/>
            </a:endParaRPr>
          </a:p>
        </p:txBody>
      </p:sp>
      <p:sp>
        <p:nvSpPr>
          <p:cNvPr id="28" name="TextBox 27"/>
          <p:cNvSpPr txBox="1"/>
          <p:nvPr/>
        </p:nvSpPr>
        <p:spPr>
          <a:xfrm>
            <a:off x="5410200" y="2644914"/>
            <a:ext cx="2743200" cy="369332"/>
          </a:xfrm>
          <a:prstGeom prst="rect">
            <a:avLst/>
          </a:prstGeom>
          <a:noFill/>
        </p:spPr>
        <p:txBody>
          <a:bodyPr wrap="square" rtlCol="0">
            <a:spAutoFit/>
          </a:bodyPr>
          <a:lstStyle/>
          <a:p>
            <a:r>
              <a:rPr lang="en-US" dirty="0" smtClean="0">
                <a:latin typeface="Berlin Sans FB" pitchFamily="34" charset="0"/>
              </a:rPr>
              <a:t>watch bubbles pop,</a:t>
            </a:r>
            <a:endParaRPr lang="en-US" dirty="0">
              <a:latin typeface="Berlin Sans FB" pitchFamily="34" charset="0"/>
            </a:endParaRPr>
          </a:p>
        </p:txBody>
      </p:sp>
      <p:sp>
        <p:nvSpPr>
          <p:cNvPr id="29" name="TextBox 28"/>
          <p:cNvSpPr txBox="1"/>
          <p:nvPr/>
        </p:nvSpPr>
        <p:spPr>
          <a:xfrm>
            <a:off x="5715000" y="2873514"/>
            <a:ext cx="2743200" cy="369332"/>
          </a:xfrm>
          <a:prstGeom prst="rect">
            <a:avLst/>
          </a:prstGeom>
          <a:noFill/>
        </p:spPr>
        <p:txBody>
          <a:bodyPr wrap="square" rtlCol="0">
            <a:spAutoFit/>
          </a:bodyPr>
          <a:lstStyle/>
          <a:p>
            <a:r>
              <a:rPr lang="en-US" dirty="0" smtClean="0">
                <a:latin typeface="Berlin Sans FB" pitchFamily="34" charset="0"/>
              </a:rPr>
              <a:t>smell some flowers,</a:t>
            </a:r>
            <a:endParaRPr lang="en-US" dirty="0">
              <a:latin typeface="Berlin Sans FB" pitchFamily="34" charset="0"/>
            </a:endParaRPr>
          </a:p>
        </p:txBody>
      </p:sp>
      <p:sp>
        <p:nvSpPr>
          <p:cNvPr id="30" name="TextBox 29"/>
          <p:cNvSpPr txBox="1"/>
          <p:nvPr/>
        </p:nvSpPr>
        <p:spPr>
          <a:xfrm>
            <a:off x="6248400" y="3102114"/>
            <a:ext cx="2743200" cy="369332"/>
          </a:xfrm>
          <a:prstGeom prst="rect">
            <a:avLst/>
          </a:prstGeom>
          <a:noFill/>
        </p:spPr>
        <p:txBody>
          <a:bodyPr wrap="square" rtlCol="0">
            <a:spAutoFit/>
          </a:bodyPr>
          <a:lstStyle/>
          <a:p>
            <a:r>
              <a:rPr lang="en-US" dirty="0" smtClean="0">
                <a:latin typeface="Berlin Sans FB" pitchFamily="34" charset="0"/>
              </a:rPr>
              <a:t> eat some cookies  </a:t>
            </a:r>
            <a:endParaRPr lang="en-US" dirty="0">
              <a:latin typeface="Berlin Sans FB" pitchFamily="34" charset="0"/>
            </a:endParaRPr>
          </a:p>
        </p:txBody>
      </p:sp>
      <p:pic>
        <p:nvPicPr>
          <p:cNvPr id="19" name="Picture 6" descr="http://media-cache-ec0.pinimg.com/236x/63/ac/d8/63acd80b1dbac1f3dfdd638ef79af3f7.jpg"/>
          <p:cNvPicPr>
            <a:picLocks noChangeAspect="1" noChangeArrowheads="1"/>
          </p:cNvPicPr>
          <p:nvPr/>
        </p:nvPicPr>
        <p:blipFill>
          <a:blip r:embed="rId4" cstate="print">
            <a:lum bright="15000"/>
          </a:blip>
          <a:srcRect/>
          <a:stretch>
            <a:fillRect/>
          </a:stretch>
        </p:blipFill>
        <p:spPr bwMode="auto">
          <a:xfrm>
            <a:off x="6629400" y="3886200"/>
            <a:ext cx="2133600" cy="2278251"/>
          </a:xfrm>
          <a:prstGeom prst="rect">
            <a:avLst/>
          </a:prstGeom>
          <a:noFill/>
        </p:spPr>
      </p:pic>
      <p:sp>
        <p:nvSpPr>
          <p:cNvPr id="31" name="TextBox 30"/>
          <p:cNvSpPr txBox="1"/>
          <p:nvPr/>
        </p:nvSpPr>
        <p:spPr>
          <a:xfrm>
            <a:off x="6629400" y="3364468"/>
            <a:ext cx="2743200" cy="369332"/>
          </a:xfrm>
          <a:prstGeom prst="rect">
            <a:avLst/>
          </a:prstGeom>
          <a:noFill/>
        </p:spPr>
        <p:txBody>
          <a:bodyPr wrap="square" rtlCol="0">
            <a:spAutoFit/>
          </a:bodyPr>
          <a:lstStyle/>
          <a:p>
            <a:r>
              <a:rPr lang="en-US" dirty="0" smtClean="0">
                <a:latin typeface="Berlin Sans FB" pitchFamily="34" charset="0"/>
              </a:rPr>
              <a:t>&amp; share a big hug!</a:t>
            </a:r>
            <a:endParaRPr lang="en-US" dirty="0">
              <a:latin typeface="Berlin Sans FB" pitchFamily="34" charset="0"/>
            </a:endParaRPr>
          </a:p>
        </p:txBody>
      </p:sp>
      <p:pic>
        <p:nvPicPr>
          <p:cNvPr id="34829" name="Picture 13" descr="http://i631.photobucket.com/albums/uu31/nancyhull/Accessories/Buttons%20and%20Hardware/Misc/Bubbles.png"/>
          <p:cNvPicPr>
            <a:picLocks noChangeAspect="1" noChangeArrowheads="1"/>
          </p:cNvPicPr>
          <p:nvPr/>
        </p:nvPicPr>
        <p:blipFill>
          <a:blip r:embed="rId5" cstate="print"/>
          <a:srcRect/>
          <a:stretch>
            <a:fillRect/>
          </a:stretch>
        </p:blipFill>
        <p:spPr bwMode="auto">
          <a:xfrm rot="10800000">
            <a:off x="1397000" y="1828800"/>
            <a:ext cx="7620000" cy="5715000"/>
          </a:xfrm>
          <a:prstGeom prst="rect">
            <a:avLst/>
          </a:prstGeom>
          <a:noFill/>
        </p:spPr>
      </p:pic>
      <p:grpSp>
        <p:nvGrpSpPr>
          <p:cNvPr id="20" name="Group 8"/>
          <p:cNvGrpSpPr/>
          <p:nvPr/>
        </p:nvGrpSpPr>
        <p:grpSpPr>
          <a:xfrm>
            <a:off x="-152400" y="-76200"/>
            <a:ext cx="2590800" cy="7010400"/>
            <a:chOff x="-152400" y="-76200"/>
            <a:chExt cx="2590800" cy="7010400"/>
          </a:xfrm>
        </p:grpSpPr>
        <p:sp>
          <p:nvSpPr>
            <p:cNvPr id="21" name="Rectangle 20"/>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5"/>
            <p:cNvPicPr>
              <a:picLocks noChangeAspect="1" noChangeArrowheads="1"/>
            </p:cNvPicPr>
            <p:nvPr/>
          </p:nvPicPr>
          <p:blipFill>
            <a:blip r:embed="rId6"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3" name="TextBox 22"/>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24" name="TextBox 23"/>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25" name="TextBox 24"/>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6" name="Oval 25"/>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2" name="Oval 31"/>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6" name="Oval 35"/>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37" name="Oval 36"/>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39" name="Oval 38"/>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40" name="Oval 39"/>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41" name="Oval 40"/>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http://babycity.co.za/site/wp-content/uploads/2012/07/Light-n-Music-Fun-Ball-0m.jpg"/>
          <p:cNvPicPr>
            <a:picLocks noChangeAspect="1" noChangeArrowheads="1"/>
          </p:cNvPicPr>
          <p:nvPr/>
        </p:nvPicPr>
        <p:blipFill>
          <a:blip r:embed="rId2" cstate="print"/>
          <a:srcRect/>
          <a:stretch>
            <a:fillRect/>
          </a:stretch>
        </p:blipFill>
        <p:spPr bwMode="auto">
          <a:xfrm>
            <a:off x="2362200" y="1981200"/>
            <a:ext cx="5773196" cy="4724400"/>
          </a:xfrm>
          <a:prstGeom prst="rect">
            <a:avLst/>
          </a:prstGeom>
          <a:noFill/>
        </p:spPr>
      </p:pic>
      <p:sp>
        <p:nvSpPr>
          <p:cNvPr id="17" name="Rounded Rectangle 16"/>
          <p:cNvSpPr/>
          <p:nvPr/>
        </p:nvSpPr>
        <p:spPr>
          <a:xfrm>
            <a:off x="7162800" y="304800"/>
            <a:ext cx="3276600" cy="12954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239000" y="323671"/>
            <a:ext cx="3200400" cy="1200329"/>
          </a:xfrm>
          <a:prstGeom prst="rect">
            <a:avLst/>
          </a:prstGeom>
          <a:noFill/>
        </p:spPr>
        <p:txBody>
          <a:bodyPr wrap="square" rtlCol="0">
            <a:spAutoFit/>
          </a:bodyPr>
          <a:lstStyle/>
          <a:p>
            <a:r>
              <a:rPr lang="en-US" sz="2400" dirty="0" smtClean="0">
                <a:solidFill>
                  <a:schemeClr val="bg1"/>
                </a:solidFill>
                <a:latin typeface="Berlin Sans FB Demi" pitchFamily="34" charset="0"/>
              </a:rPr>
              <a:t>Movement:</a:t>
            </a:r>
          </a:p>
          <a:p>
            <a:r>
              <a:rPr lang="en-US" sz="2400" dirty="0" smtClean="0">
                <a:solidFill>
                  <a:schemeClr val="bg1"/>
                </a:solidFill>
                <a:latin typeface="Berlin Sans FB" pitchFamily="34" charset="0"/>
              </a:rPr>
              <a:t>Bouncing,</a:t>
            </a:r>
          </a:p>
          <a:p>
            <a:r>
              <a:rPr lang="en-US" sz="2400" dirty="0" smtClean="0">
                <a:solidFill>
                  <a:schemeClr val="bg1"/>
                </a:solidFill>
                <a:latin typeface="Berlin Sans FB" pitchFamily="34" charset="0"/>
              </a:rPr>
              <a:t>Rolling Balls </a:t>
            </a:r>
          </a:p>
        </p:txBody>
      </p:sp>
      <p:pic>
        <p:nvPicPr>
          <p:cNvPr id="39940" name="Picture 4" descr="http://www.terrasavvy.com/wp-content/uploads/2012/02/A-Ball-For-Daisy-Chris-Raschka-Caldecott-Winner-2012.jpg"/>
          <p:cNvPicPr>
            <a:picLocks noChangeAspect="1" noChangeArrowheads="1"/>
          </p:cNvPicPr>
          <p:nvPr/>
        </p:nvPicPr>
        <p:blipFill>
          <a:blip r:embed="rId3" cstate="print"/>
          <a:srcRect l="19512" r="17073"/>
          <a:stretch>
            <a:fillRect/>
          </a:stretch>
        </p:blipFill>
        <p:spPr bwMode="auto">
          <a:xfrm rot="20998146">
            <a:off x="2734658" y="210749"/>
            <a:ext cx="1703022" cy="1801273"/>
          </a:xfrm>
          <a:prstGeom prst="rect">
            <a:avLst/>
          </a:prstGeom>
          <a:noFill/>
        </p:spPr>
      </p:pic>
      <p:pic>
        <p:nvPicPr>
          <p:cNvPr id="55300" name="Picture 4" descr="http://ecx.images-amazon.com/images/I/51yuFzbE6RL._SX260_.jpg"/>
          <p:cNvPicPr>
            <a:picLocks noChangeAspect="1" noChangeArrowheads="1"/>
          </p:cNvPicPr>
          <p:nvPr/>
        </p:nvPicPr>
        <p:blipFill>
          <a:blip r:embed="rId4" cstate="print"/>
          <a:srcRect/>
          <a:stretch>
            <a:fillRect/>
          </a:stretch>
        </p:blipFill>
        <p:spPr bwMode="auto">
          <a:xfrm rot="916802">
            <a:off x="5379686" y="5623740"/>
            <a:ext cx="946390" cy="1051949"/>
          </a:xfrm>
          <a:prstGeom prst="rect">
            <a:avLst/>
          </a:prstGeom>
          <a:noFill/>
        </p:spPr>
      </p:pic>
      <p:pic>
        <p:nvPicPr>
          <p:cNvPr id="55304" name="Picture 8" descr="http://picturebooklook.files.wordpress.com/2012/04/watch-me-throw-the-ball.jpg"/>
          <p:cNvPicPr>
            <a:picLocks noChangeAspect="1" noChangeArrowheads="1"/>
          </p:cNvPicPr>
          <p:nvPr/>
        </p:nvPicPr>
        <p:blipFill>
          <a:blip r:embed="rId5" cstate="print"/>
          <a:srcRect/>
          <a:stretch>
            <a:fillRect/>
          </a:stretch>
        </p:blipFill>
        <p:spPr bwMode="auto">
          <a:xfrm rot="500532">
            <a:off x="5381475" y="236853"/>
            <a:ext cx="1295400" cy="1799332"/>
          </a:xfrm>
          <a:prstGeom prst="rect">
            <a:avLst/>
          </a:prstGeom>
          <a:noFill/>
        </p:spPr>
      </p:pic>
      <p:pic>
        <p:nvPicPr>
          <p:cNvPr id="19466" name="Picture 10" descr="http://wakingbraincells.files.wordpress.com/2013/05/peanut-and-fifi-have-a-ball.jpg?w=322&amp;h=225"/>
          <p:cNvPicPr>
            <a:picLocks noChangeAspect="1" noChangeArrowheads="1"/>
          </p:cNvPicPr>
          <p:nvPr/>
        </p:nvPicPr>
        <p:blipFill>
          <a:blip r:embed="rId6" cstate="print"/>
          <a:srcRect/>
          <a:stretch>
            <a:fillRect/>
          </a:stretch>
        </p:blipFill>
        <p:spPr bwMode="auto">
          <a:xfrm rot="1047848">
            <a:off x="4181772" y="1834635"/>
            <a:ext cx="1750170" cy="1222945"/>
          </a:xfrm>
          <a:prstGeom prst="rect">
            <a:avLst/>
          </a:prstGeom>
          <a:noFill/>
          <a:ln w="3175">
            <a:solidFill>
              <a:schemeClr val="bg1">
                <a:lumMod val="75000"/>
              </a:schemeClr>
            </a:solidFill>
          </a:ln>
        </p:spPr>
      </p:pic>
      <p:grpSp>
        <p:nvGrpSpPr>
          <p:cNvPr id="19" name="Group 8"/>
          <p:cNvGrpSpPr/>
          <p:nvPr/>
        </p:nvGrpSpPr>
        <p:grpSpPr>
          <a:xfrm>
            <a:off x="-152400" y="-76200"/>
            <a:ext cx="2590800" cy="7010400"/>
            <a:chOff x="-152400" y="-76200"/>
            <a:chExt cx="2590800" cy="7010400"/>
          </a:xfrm>
        </p:grpSpPr>
        <p:sp>
          <p:nvSpPr>
            <p:cNvPr id="20" name="Rectangle 19"/>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5"/>
            <p:cNvPicPr>
              <a:picLocks noChangeAspect="1" noChangeArrowheads="1"/>
            </p:cNvPicPr>
            <p:nvPr/>
          </p:nvPicPr>
          <p:blipFill>
            <a:blip r:embed="rId7"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2" name="TextBox 21"/>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23" name="TextBox 22"/>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24" name="TextBox 23"/>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5" name="Oval 24"/>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6" name="Oval 25"/>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0" name="Oval 29"/>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31" name="Oval 30"/>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33" name="Oval 32"/>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34" name="Oval 33"/>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5" name="Oval 34"/>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pic>
        <p:nvPicPr>
          <p:cNvPr id="17410" name="Picture 2" descr="http://shannonsbooknook.com/wp-content/uploads/2011/09/sealsonthebuscover.png"/>
          <p:cNvPicPr>
            <a:picLocks noChangeAspect="1" noChangeArrowheads="1"/>
          </p:cNvPicPr>
          <p:nvPr/>
        </p:nvPicPr>
        <p:blipFill>
          <a:blip r:embed="rId8" cstate="print"/>
          <a:srcRect/>
          <a:stretch>
            <a:fillRect/>
          </a:stretch>
        </p:blipFill>
        <p:spPr bwMode="auto">
          <a:xfrm rot="602680">
            <a:off x="7827819" y="4897581"/>
            <a:ext cx="1219200" cy="1219200"/>
          </a:xfrm>
          <a:prstGeom prst="rect">
            <a:avLst/>
          </a:prstGeom>
          <a:noFill/>
        </p:spPr>
      </p:pic>
      <p:pic>
        <p:nvPicPr>
          <p:cNvPr id="12" name="Picture 6" descr="http://ecx.images-amazon.com/images/I/51bDmRaqseL._SX300_.jpg"/>
          <p:cNvPicPr>
            <a:picLocks noChangeAspect="1" noChangeArrowheads="1"/>
          </p:cNvPicPr>
          <p:nvPr/>
        </p:nvPicPr>
        <p:blipFill>
          <a:blip r:embed="rId9" cstate="print"/>
          <a:srcRect/>
          <a:stretch>
            <a:fillRect/>
          </a:stretch>
        </p:blipFill>
        <p:spPr bwMode="auto">
          <a:xfrm rot="21207802">
            <a:off x="6387946" y="5429622"/>
            <a:ext cx="1749208" cy="1212784"/>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http://aubreydaniels.com/sites/aubreydaniels.com.pmezine/files/user/6/Gratified-scientist.jpg"/>
          <p:cNvPicPr>
            <a:picLocks noChangeAspect="1" noChangeArrowheads="1"/>
          </p:cNvPicPr>
          <p:nvPr/>
        </p:nvPicPr>
        <p:blipFill>
          <a:blip r:embed="rId2" cstate="print"/>
          <a:srcRect r="15077"/>
          <a:stretch>
            <a:fillRect/>
          </a:stretch>
        </p:blipFill>
        <p:spPr bwMode="auto">
          <a:xfrm>
            <a:off x="2276475" y="1447800"/>
            <a:ext cx="6867525" cy="5381626"/>
          </a:xfrm>
          <a:prstGeom prst="rect">
            <a:avLst/>
          </a:prstGeom>
          <a:noFill/>
        </p:spPr>
      </p:pic>
      <p:sp>
        <p:nvSpPr>
          <p:cNvPr id="11" name="Rectangle 10"/>
          <p:cNvSpPr/>
          <p:nvPr/>
        </p:nvSpPr>
        <p:spPr>
          <a:xfrm>
            <a:off x="2438400" y="0"/>
            <a:ext cx="6781800" cy="1447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2590800" y="449759"/>
            <a:ext cx="6553200" cy="769441"/>
          </a:xfrm>
          <a:prstGeom prst="rect">
            <a:avLst/>
          </a:prstGeom>
          <a:noFill/>
        </p:spPr>
        <p:txBody>
          <a:bodyPr wrap="square" rtlCol="0">
            <a:spAutoFit/>
          </a:bodyPr>
          <a:lstStyle/>
          <a:p>
            <a:pPr algn="ctr"/>
            <a:r>
              <a:rPr lang="en-US" sz="4400" dirty="0" smtClean="0">
                <a:solidFill>
                  <a:schemeClr val="bg1"/>
                </a:solidFill>
                <a:latin typeface="Berlin Sans FB Demi" pitchFamily="34" charset="0"/>
              </a:rPr>
              <a:t>We’re all born scientists!</a:t>
            </a:r>
            <a:endParaRPr lang="en-US" sz="4400" dirty="0">
              <a:solidFill>
                <a:schemeClr val="bg1"/>
              </a:solidFill>
              <a:latin typeface="Berlin Sans FB Demi" pitchFamily="34" charset="0"/>
            </a:endParaRPr>
          </a:p>
        </p:txBody>
      </p:sp>
      <p:sp>
        <p:nvSpPr>
          <p:cNvPr id="28" name="Oval 27"/>
          <p:cNvSpPr/>
          <p:nvPr/>
        </p:nvSpPr>
        <p:spPr>
          <a:xfrm>
            <a:off x="-1600200" y="10668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grpSp>
        <p:nvGrpSpPr>
          <p:cNvPr id="35" name="Group 34"/>
          <p:cNvGrpSpPr/>
          <p:nvPr/>
        </p:nvGrpSpPr>
        <p:grpSpPr>
          <a:xfrm>
            <a:off x="-152400" y="-76200"/>
            <a:ext cx="2590800" cy="7010400"/>
            <a:chOff x="-152400" y="-76200"/>
            <a:chExt cx="2590800" cy="7010400"/>
          </a:xfrm>
        </p:grpSpPr>
        <p:sp>
          <p:nvSpPr>
            <p:cNvPr id="16" name="Rectangle 15"/>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10" name="TextBox 9"/>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17" name="TextBox 16"/>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18" name="TextBox 17"/>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19" name="Oval 18"/>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0" name="Oval 19"/>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24" name="Oval 23"/>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25" name="Oval 24"/>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27" name="Oval 26"/>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30" name="Oval 29"/>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3" name="Oval 32"/>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6934200" y="4419600"/>
            <a:ext cx="838200" cy="838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7010400" y="228600"/>
            <a:ext cx="3276600" cy="10668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086600" y="247471"/>
            <a:ext cx="3200400" cy="1015663"/>
          </a:xfrm>
          <a:prstGeom prst="rect">
            <a:avLst/>
          </a:prstGeom>
          <a:noFill/>
        </p:spPr>
        <p:txBody>
          <a:bodyPr wrap="square" rtlCol="0">
            <a:spAutoFit/>
          </a:bodyPr>
          <a:lstStyle/>
          <a:p>
            <a:r>
              <a:rPr lang="en-US" sz="2000" dirty="0" smtClean="0">
                <a:solidFill>
                  <a:schemeClr val="bg1"/>
                </a:solidFill>
                <a:latin typeface="Berlin Sans FB Demi" pitchFamily="34" charset="0"/>
              </a:rPr>
              <a:t>Basic Concepts:</a:t>
            </a:r>
          </a:p>
          <a:p>
            <a:r>
              <a:rPr lang="en-US" sz="2000" dirty="0" smtClean="0">
                <a:solidFill>
                  <a:schemeClr val="bg1"/>
                </a:solidFill>
                <a:latin typeface="Berlin Sans FB" pitchFamily="34" charset="0"/>
              </a:rPr>
              <a:t>Simple games to                                   play with balls</a:t>
            </a:r>
          </a:p>
        </p:txBody>
      </p:sp>
      <p:pic>
        <p:nvPicPr>
          <p:cNvPr id="39938" name="Picture 2" descr="http://blaine.org/jules/p&amp;f%20bb1.jpg"/>
          <p:cNvPicPr>
            <a:picLocks noChangeAspect="1" noChangeArrowheads="1"/>
          </p:cNvPicPr>
          <p:nvPr/>
        </p:nvPicPr>
        <p:blipFill>
          <a:blip r:embed="rId2" cstate="print"/>
          <a:srcRect r="48800"/>
          <a:stretch>
            <a:fillRect/>
          </a:stretch>
        </p:blipFill>
        <p:spPr bwMode="auto">
          <a:xfrm>
            <a:off x="152400" y="3829050"/>
            <a:ext cx="2438400" cy="1962150"/>
          </a:xfrm>
          <a:prstGeom prst="rect">
            <a:avLst/>
          </a:prstGeom>
          <a:noFill/>
        </p:spPr>
      </p:pic>
      <p:pic>
        <p:nvPicPr>
          <p:cNvPr id="20" name="Picture 2" descr="http://blaine.org/jules/p&amp;f%20bb1.jpg"/>
          <p:cNvPicPr>
            <a:picLocks noChangeAspect="1" noChangeArrowheads="1"/>
          </p:cNvPicPr>
          <p:nvPr/>
        </p:nvPicPr>
        <p:blipFill>
          <a:blip r:embed="rId2" cstate="print"/>
          <a:srcRect l="70400" t="23301"/>
          <a:stretch>
            <a:fillRect/>
          </a:stretch>
        </p:blipFill>
        <p:spPr bwMode="auto">
          <a:xfrm flipH="1">
            <a:off x="152400" y="11668"/>
            <a:ext cx="1855808" cy="1981200"/>
          </a:xfrm>
          <a:prstGeom prst="rect">
            <a:avLst/>
          </a:prstGeom>
          <a:noFill/>
        </p:spPr>
      </p:pic>
      <p:pic>
        <p:nvPicPr>
          <p:cNvPr id="39944" name="Picture 8" descr="http://brendamary.global2.vic.edu.au/files/2008/08/rolling-ball1.gif"/>
          <p:cNvPicPr>
            <a:picLocks noChangeAspect="1" noChangeArrowheads="1" noCrop="1"/>
          </p:cNvPicPr>
          <p:nvPr/>
        </p:nvPicPr>
        <p:blipFill>
          <a:blip r:embed="rId3" cstate="print"/>
          <a:srcRect/>
          <a:stretch>
            <a:fillRect/>
          </a:stretch>
        </p:blipFill>
        <p:spPr bwMode="auto">
          <a:xfrm>
            <a:off x="1028700" y="2743200"/>
            <a:ext cx="1104900" cy="1104900"/>
          </a:xfrm>
          <a:prstGeom prst="rect">
            <a:avLst/>
          </a:prstGeom>
          <a:noFill/>
        </p:spPr>
      </p:pic>
      <p:cxnSp>
        <p:nvCxnSpPr>
          <p:cNvPr id="22" name="Straight Connector 21"/>
          <p:cNvCxnSpPr/>
          <p:nvPr/>
        </p:nvCxnSpPr>
        <p:spPr>
          <a:xfrm>
            <a:off x="0" y="3581400"/>
            <a:ext cx="9525000"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9946" name="AutoShape 10" descr="data:image/jpeg;base64,/9j/4AAQSkZJRgABAQAAAQABAAD/2wCEAAkGBxIQERQTEhIWExUSFBcVFBQUGBscFRMXFxcXGBgWFhcYHCggGRspHBgULTghJTUrLi8uFx83ODMsNygtMCsBCgoKDg0OGxAQGzQmICQuLC8vNCwsNCw0LCwsLCwsNS0tNDQsLCwsLzgsLCwuLC8sLC80LCssNywsLDYxLCw3LP/AABEIALkBEAMBIgACEQEDEQH/xAAcAAEAAQUBAQAAAAAAAAAAAAAABwECBQYIBAP/xAA+EAABAwIEBAMGAwYEBwAAAAABAAIDBBEFEiExBgdBURMiYTJCUnGBoRSRsQgVIzNignLR8PEWNERTkqLB/8QAGgEBAAMBAQEAAAAAAAAAAAAAAAIDBAUBBv/EACgRAQACAgEDAgUFAAAAAAAAAAABAgMRBBIhMSJBFBUyYaETQlFx4f/aAAwDAQACEQMRAD8AnFERAREQEREBERAREQEREBERAREQEREBERAREQEREBERAREQEREBERAREQEREBERAREQEREBERAREQEREBERAREQEREBERAREQEREBERAREQEREBERAREQEREBERAREQEREBERAREQEREBERAREQEREBFg+NeI2YZRS1TxmyABjPje42a2/QX3PYFco8RcUVmISOfUzvfmNwy5ETOwZHezRoP1Nzqg7KRci8G8eVmGStdFK58QIz073Exvb2APsHs4dhuNF1hhVeypginjN2TRtkYeuVwBFx0OuyD1IiICIiAiIgIiICIiAiIgIiICIrXvA1JtbVBciIgIiICIiAiIgIiIKOcACSbAaknYDuVplZzVweJ5Y6taS02JjZI9m19HsYWuHyJWj/ALRPFEkfg0ETiwSsM09tM7S4tYy/w3bISPRqghB2rg+L09ZGJaaVkzD7zDex7EbtPodV7lyRyy4nkw7EIXteRFK9kc7b+VzHG2Yju29wfQjYldboI15/0D5sJzMvaCeOV4HVtnR/YyNP0XMy7cro2uika9gka5jg5hFw9pBBaQdCCNLeq5ZxbhKEUkVYyUR+O9p8LdkbZD7DXOdmOQXuSdcp2RG1oiYifdpK6+5bUT4MKo45AWvELSWnQtzXcAQdiA4aKK+C+AaOHFqdjiakeDJMGutZj4nR5ZHhvtMJebA9W7uU8qNbRaNwsvSaW6ZERFJEREQEREBERAREQEREBERAXxqacPAB6G/qvsiETpRot6qqIgIiICIiAiIgIiIIP/aM4ckcYK9jS5rGeBNb3Bmc6NxHQEueCe+XuoMXcEsTXtLXAOa4EOa4XDgdCCDuFo9ZyhweR+f8MWXNy2OR7WH0y5vKPRtkHMeGU+Z7HOzNiEjBJKASIwXDUm1gbX37KWcU5jy4U4x0tR+MEsd7TymbwJMws8PvmN25vITa9jpsfpzBiGAxSU0UUboKwymAZ3Z4muY1rxIxwJeATo7NroDsvFyt5SGta2rrrtgcA6KEGz5h8TiNWRkbW1N76CxPlZnvuC9I3Exb+4adPimL43IY889UTYmJlxE3UkEsbZjdep/NbJhXI/FJAHSOgp/R7y54+kbSPuuicMw2GljEUETIo27MjaGt9TYbn1XrXogI8hqyOzoq6LO3VvleyxG1nNuRr1tovdT/APFGDaub+8YG+0MxlNr65SbSg6nWxAttopvRBqXAvMCkxZtoyYp2i8lO8jO3uWn3236j0uBdbatH494DbWWqaQimr4TnimZZviOHuy2Gt+529RcH28ueK/3lTEyN8Opp3eFVRWtkkbpex2BsdOhBHRBtaIiAiIgIiICKjhcW29VRjbAC97dTuUFyKyIut5gAfRXAoKoiICIiAiIgIiILXusCTsBcox4dsQfkqSx5gQb2PZWUsAjbYdybo97afZERHgiIgLw45ikdHTy1Et8kLC91tzYbD1JsPqvcsVxVgor6Oelc7L40ZaHWvldu11ri9nAG3oggysZVY5jdC2ugEMckTZmwtN7U13yDOb+07LY7GxGgK6Ha0AAAWA0AGwHZQQ+rrsNxPDqnEqcRthb+AkqmOBglYQ/w39PDIBcTe1w0mw2U8BBjeI8bioKaWpmJ8OFtyG+04kgNa0HqXED6rx8FcVQ4rSiphBaMxY9jrZmPba7SRodC0g9nDZe3iDBYa6nkpp2l0coAdY2IsQ4EHoQQD9F4+DuFKfCqcwU2ctLzI50hBe9xAFyQANmtFgBt3ugzhK8oxGO9s31sbfmvTIwOBB2II/NY1mDi+r7jta33uq7zf9sLKRSYnql7MRrGwQyTP9mKN0jrb5WNLjb6BQ5wvxJHJjlNWU48OHF4pIp4ybllRACTcN0vYQkHqJSbC6meogbIxzHgOa9pa5p2LSLEH6KIsQ4fpqPGsHoqNmQRGoqZASSbPHtOcdzaEj6NVitMKIiAiIgIiICIiArWRhuwtc3+quRBZFIHC4v9VerJX5RexPoN1egIiICIiAiKyWRrGlziGtaCXOJsGgC5JJ2FkF6KFuLeezY3ujoIRKG3HjykhhOurIxYkbakj5dVpruduLE3zQgfCIhY/mb/AHQdNooY5c845qyripKuKMGYlrJo7ts6xLQ5hJvc2GltwpnQFQm26j/jrmhDQSfhqaM1dYdBEy5awnYPLbku/obr3stBrcJxbFDmxGsMMZ/6aE+W3Ytacv1Oc917EbQvkrSN2lKuNcxcLpLiWsjLhuyI+I4G9rER3sfQ2WpVfPOkLiylpamofrlFmtD7DcWLnAfRYjC+B6GAfyBK61i6bz3/ALT5fstkhcWDKw5ABYBugsOlgpdEss82vtDVeKeN8QxSkkp/3DUeHK32ssry1w1a9pEIFwQs5yy45lgEWHYsySnnDQKeSdpYJmbNY4u98bA9bWPm3+uK4y2lidLNK5rG2ubuJudAABqSsfVw0uLU7S4+NG6+R+ocw9cpOrTpqPzunQRzPea9kxooXwirxnDPJBI3EadtssM7rTtbr5WPO/Qbu2FmhZ6LnBBFpXUVXRO2OeO7A74Q7Rx0/pUZjTXS9bxustN5rce4jQYu9lPM6ONkUQEbgHRvu3MXZXAi9yRcWPlWx8msaxTEppaqsmcaZrDHEwMayN8jnAktygZsoaRc39vfdMX5hcN1T2yVEQne0WDn0xc6w1DSSNRcnQ3GpXpj5kTztEWEYRPKALMfK0RQMHu2scuXfS7V4k3/AIgxuCggfUVDwyNg+rj0a0dXHso04NxONks+OYpKymNY3w6SJ7jmbTAixaz2nXyt1A1sXbOWqcWwVbquNlbIyuxBwLo6Rv8AyVAzfxJRoHG3ukWsLuLhYH7U/DUZeZqp5rJ3avlluW/JjDoGgaC/bQN2FmPFa89lGfkUwxuzdajnZhwdaKKqnA3dHEMo/wDNwP2VaXnZhxNpY6mn7GWIWPe2Rzj9uqwcbALAANHpoAqSxhwIcA4HoRcH6FafhPuw/Mu/0/n/ABK+C47TVrM9NPHM3rkcCW+jm7tPobLIrniq4b8OQVFDIaSoZq10Zsx2xs5o6G223cFSRy14/NeXUtW0Q1sI8zdmzN+Ng77XHqCNNs2TFanluwcimaPS39ERVrxERAREQFY8m4sBa+t+3or0QUuqq18YNri9jcehVJWZha5F+o3QXoqEXFlSNgaABsEFI35hexGttRZR3z9xJ8GElrCR+InjhcQbENIfIdtwfDsR2cVI613j3hZmK0T6ZxyOJD4nkXySN2PyILgfRxQcfIpAfyaxgSZBTsLb28UTR5CPisXB9v7b+i3rhDkUyNzZMQmEttfAhuGHX35CA4j0AHzKCHuFMSFDW0tVJHnZHI2TKR7TQ4tLmXsCQQ6x2zN9F0txzxgyHB5a2kkD87A2F7Ts6Qhmb0c25Nj1bYqvHfLulxOmZG1rYJIG5ad7GgNjb/2y0bx6DTp063gPHeBsYw9kkToZXwOILjAXPgeW7Pc1u1u7gD+aCS+B+Ho6KiinPnqq+MTyzO1c2KTzNjaelwbuO5O+lgMysLwZjDauhpiD5oIWU7x8JiGUfm0NP1WaV1fDj8m0zknYiIpKGPx7CWVkD4X6B40cN2uGrXD5Hoonw3FarA55YXszNcD5CTkcbeSVh7bX7jQ6jSaFiuIsAhroskrdRfI8e1GT1HptcdVG0b7wvw5Yr6bd4liqHBmTxw1FJUh02a8tUQXOlDmuD2OYTpqWkMOjco0WkcbYxNJV2dJJW0tDKwATWLMxDS+N7o2tFi5kgGxs02XixTBMQwlubxMkc38MuhkOVxsTlI0N7A620vvqs7wHzMiw2kdSSYeyoZI5zpXF4HiBwtZ7HMcHaADtYLLSl6zO53Dt2vivWLUrqf5SRw7zkwqZoFRGaR+gsWZ4/wC17G3t8wFs2NcxMPgpZZ46unmdGwlkTZWlz3keRmUHNqfTQXPRc8cVY3hVTd1NhslM83N2VADL20vEY3C3o0tWd5O8vYsVdJNUv/gwODTCx1nyOIv5ratZbqNTrYiysQY/AOKZP4r20stXU1DzJVSgm9s12MaGtdlZfXprb4Qtk4f4tiq3+EYzFKBqx3XL7Qa7v3BA/VTbVT0eFUrnkR01PCNmtDR8mtG7iem5JUBUdXJi2KSYkYxFE0lsYA1dZpY0Ej2jlNye9gtGDJbcVjwxcvDjmk3t5be11jf/AHTJ2I6dbb/NUAuriAPXfbb033XQcMyH/RHRa7xXTyQmOtg8lRRuDwermA+ZrtRdup06guHVbCWjcbfcfNWytD2uY4XDgRY7a6G/cWUb16q6lZiyTjvFoStw7i7K2lhqY/Zmja8C4OUkeZpt1BuD6grIqNeQVS52GPidvTVUsQ+RyyfTzPcpKXJfSiIiAiIgIiICIiAiIgIiICIiAiIggLi/BJeHq41UDC+gqnedjR/JcTfJ2FiTlJ6Et9VtVBXR1EbZYnh7Hi4cP0PY+h1Ckyuo4543RSsbJG8Wcx4u1w7EFQrj/L6uweR1RhRdUU5JdJSu1e0dgN3jsW+bb2tSpVtpl5HG/U7x5bMi1fAeOaWpOSQ/hpho6OYhrcw0Ia82G/R2U+i2p7CLXBFxcHoR3B6hWxMS5t8dqfVC1ESy9QatjdN+NxrDKLdkI/Eygai5JkIcOgMcUQ1+NTBiPDtHUm89JBKT70kTHO/Mi6i/geMTcUV726tp6cRXHxxtghI/9H/kpkVEu5SvTWIYOk4Pw6I3joaZp7iFl9PUi6iLm1wGzCx+8aCWWAumDZGRusIhIHXfG4EOaMwaMv8AV0GinlYnizA2YhRz0r9BMywPwuBDmO+jg0/ReJoGq+Cp5ZbVlfNVCNxyhxeS4fEHPc7KCLHToVs1PEyNjWMY1rWizQL6D81jOG69z4vAmGSporU8zDvlj8kbx3GUBpIvq0H3gswSDvoddtr/AC6LpYa16d1cHl3ydc1vPjwXLtP9h/kqEDv9t/kql3Qbfc/NWq5kVZ+oP+v0XzlkDGlxNg0FxJ2AAuV9b2267n/4tc4rqHyZKGnGeorHCNrR7rCbFx7DfXtmPRRvaKxNlmLHOS0VhvvIKmLcMfM7epqpZRp0GVmncZmOUlLG8OYOyhpYaaP2YYwy/wAR3c426lxJPqVklyX0oiIgIiICIiAiIgIiICIiAiIgIiICIiDXOKOB6DEhepp2l9rCVnllHbzt1cBfZ1x6LQJeVuJYeScJxE5L3MFR7J67ZXRvdoN2t+amJEEJyYvjtNcVWCx1AGmanaczj8X8Fzhb5NCwPEfMuugYGtw38BJIDllmbIXgbExCUAAi41sbLopYfirhqnxKndT1DLtOrXD24ndHsPQj7i4NwSvdyh+nTe9Q0vkNRUraF80U3jTzvDqou9pjxfLGQdbC7jm94uJ9B8ua3NMYcTS0mV9UR53HVlOCNLj3n21AOg0JvsYjklr+GMQkjY8ZshFyCYp43A5H5b9Dr6FpGovfTaid0j3Pe4uc9xc5x1LnONySepJuvE2aqONMSkkMjq6ozE3u2VzQPk1pAHyAU/8AJnjp+KU74qg3qKbLmfYDxWOvlfYe8CCD02PXTmJT9+zvw1NDHNWStLGVDWshB3e0EkyW6Nva3fXpa4bLzD4FfUyCuoHCOtibYh38uqZaxjkvpe2gJ32PQtjyl4lYHmCqY6kqGaPjlGUX/pcem2/fruug1i8e4dpK9mSqgZMOhcPM3/C8Wc36EKzHltSeyjPx6Zo9SK2OBFwQQdiNQfqkjw0EuIAG5OgH1KzlTyVoL3gmqqa5OkcgLfl5mk/dKXkpQXDp5qmpsRpJIA35eVod91p+L+zD8snf1fholXxJnkFPRRuq6h+jWxi7Gnu5w3Av0001IUj8tOADQF9XVuEtbMPM4athafcYbamwFz6WGmp23AuH6WhZ4dLAyFul8o8zrbFzj5nH1JKyazZMtr+W7Bx6YY9PkREVa8REQEREBERAREQEREBERAREQEREBERAREQEREEX83+XFRiz4p6aVgdFH4Zik0aRmLszXAHza2sdNBqOsd0nI3E3OAe6CNvVxeTb5BrdV0oiCNOEOTNDRObJOTWStNxnGWJp7iIE3P8AiJGmwUlAKqICIiAiIgIiICIiAiIgIiICIiAiIgIiICIiAiIgIiICIiAiIgIiICIiAiIgIiICIiAiIgIiIP/Z"/>
          <p:cNvSpPr>
            <a:spLocks noChangeAspect="1" noChangeArrowheads="1"/>
          </p:cNvSpPr>
          <p:nvPr/>
        </p:nvSpPr>
        <p:spPr bwMode="auto">
          <a:xfrm>
            <a:off x="536575" y="19605"/>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39949" name="Picture 13"/>
          <p:cNvPicPr>
            <a:picLocks noChangeAspect="1" noChangeArrowheads="1"/>
          </p:cNvPicPr>
          <p:nvPr/>
        </p:nvPicPr>
        <p:blipFill>
          <a:blip r:embed="rId4" cstate="print"/>
          <a:srcRect l="39552" t="34511" r="35075" b="11067"/>
          <a:stretch>
            <a:fillRect/>
          </a:stretch>
        </p:blipFill>
        <p:spPr bwMode="auto">
          <a:xfrm>
            <a:off x="8305800" y="4572000"/>
            <a:ext cx="1263805" cy="1524000"/>
          </a:xfrm>
          <a:prstGeom prst="rect">
            <a:avLst/>
          </a:prstGeom>
          <a:noFill/>
          <a:ln w="9525" algn="in">
            <a:noFill/>
            <a:miter lim="800000"/>
            <a:headEnd/>
            <a:tailEnd/>
          </a:ln>
          <a:effectLst/>
        </p:spPr>
      </p:pic>
      <p:pic>
        <p:nvPicPr>
          <p:cNvPr id="39950" name="Picture 14"/>
          <p:cNvPicPr>
            <a:picLocks noChangeAspect="1" noChangeArrowheads="1"/>
          </p:cNvPicPr>
          <p:nvPr/>
        </p:nvPicPr>
        <p:blipFill>
          <a:blip r:embed="rId5" cstate="print"/>
          <a:srcRect l="31799" t="36572" r="44351" b="16444"/>
          <a:stretch>
            <a:fillRect/>
          </a:stretch>
        </p:blipFill>
        <p:spPr bwMode="auto">
          <a:xfrm>
            <a:off x="4343400" y="632012"/>
            <a:ext cx="1143000" cy="1266092"/>
          </a:xfrm>
          <a:prstGeom prst="rect">
            <a:avLst/>
          </a:prstGeom>
          <a:noFill/>
          <a:ln w="9525" algn="in">
            <a:noFill/>
            <a:miter lim="800000"/>
            <a:headEnd/>
            <a:tailEnd/>
          </a:ln>
          <a:effectLst/>
        </p:spPr>
      </p:pic>
      <p:pic>
        <p:nvPicPr>
          <p:cNvPr id="28" name="Picture 13"/>
          <p:cNvPicPr>
            <a:picLocks noChangeAspect="1" noChangeArrowheads="1"/>
          </p:cNvPicPr>
          <p:nvPr/>
        </p:nvPicPr>
        <p:blipFill>
          <a:blip r:embed="rId4" cstate="print"/>
          <a:srcRect l="39552" t="34511" r="35075" b="11067"/>
          <a:stretch>
            <a:fillRect/>
          </a:stretch>
        </p:blipFill>
        <p:spPr bwMode="auto">
          <a:xfrm flipH="1">
            <a:off x="2209800" y="981636"/>
            <a:ext cx="1524000" cy="1837764"/>
          </a:xfrm>
          <a:prstGeom prst="rect">
            <a:avLst/>
          </a:prstGeom>
          <a:noFill/>
          <a:ln w="9525" algn="in">
            <a:noFill/>
            <a:miter lim="800000"/>
            <a:headEnd/>
            <a:tailEnd/>
          </a:ln>
          <a:effectLst/>
        </p:spPr>
      </p:pic>
      <p:pic>
        <p:nvPicPr>
          <p:cNvPr id="31" name="Picture 13"/>
          <p:cNvPicPr>
            <a:picLocks noChangeAspect="1" noChangeArrowheads="1"/>
          </p:cNvPicPr>
          <p:nvPr/>
        </p:nvPicPr>
        <p:blipFill>
          <a:blip r:embed="rId4" cstate="print"/>
          <a:srcRect l="39552" t="34511" r="35075" b="11067"/>
          <a:stretch>
            <a:fillRect/>
          </a:stretch>
        </p:blipFill>
        <p:spPr bwMode="auto">
          <a:xfrm flipH="1">
            <a:off x="2667000" y="4948612"/>
            <a:ext cx="1226634" cy="1479176"/>
          </a:xfrm>
          <a:prstGeom prst="rect">
            <a:avLst/>
          </a:prstGeom>
          <a:noFill/>
          <a:ln w="9525" algn="in">
            <a:noFill/>
            <a:miter lim="800000"/>
            <a:headEnd/>
            <a:tailEnd/>
          </a:ln>
          <a:effectLst/>
        </p:spPr>
      </p:pic>
      <p:pic>
        <p:nvPicPr>
          <p:cNvPr id="39955" name="Picture 1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flipH="1">
            <a:off x="3648075" y="5589588"/>
            <a:ext cx="1340071" cy="1039812"/>
          </a:xfrm>
          <a:prstGeom prst="rect">
            <a:avLst/>
          </a:prstGeom>
          <a:noFill/>
          <a:ln w="9525" algn="in">
            <a:noFill/>
            <a:miter lim="800000"/>
            <a:headEnd/>
            <a:tailEnd/>
          </a:ln>
          <a:effectLst/>
        </p:spPr>
      </p:pic>
      <p:pic>
        <p:nvPicPr>
          <p:cNvPr id="39956" name="Picture 20"/>
          <p:cNvPicPr>
            <a:picLocks noChangeAspect="1" noChangeArrowheads="1"/>
          </p:cNvPicPr>
          <p:nvPr/>
        </p:nvPicPr>
        <p:blipFill>
          <a:blip r:embed="rId7" cstate="print">
            <a:clrChange>
              <a:clrFrom>
                <a:srgbClr val="FFFEFE"/>
              </a:clrFrom>
              <a:clrTo>
                <a:srgbClr val="FFFEFE">
                  <a:alpha val="0"/>
                </a:srgbClr>
              </a:clrTo>
            </a:clrChange>
          </a:blip>
          <a:srcRect/>
          <a:stretch>
            <a:fillRect/>
          </a:stretch>
        </p:blipFill>
        <p:spPr bwMode="auto">
          <a:xfrm rot="5400000">
            <a:off x="4082001" y="5652038"/>
            <a:ext cx="275149" cy="514350"/>
          </a:xfrm>
          <a:prstGeom prst="rect">
            <a:avLst/>
          </a:prstGeom>
          <a:noFill/>
          <a:ln w="9525" algn="in">
            <a:noFill/>
            <a:miter lim="800000"/>
            <a:headEnd/>
            <a:tailEnd/>
          </a:ln>
          <a:effectLst/>
        </p:spPr>
      </p:pic>
      <p:sp>
        <p:nvSpPr>
          <p:cNvPr id="35" name="Isosceles Triangle 34"/>
          <p:cNvSpPr/>
          <p:nvPr/>
        </p:nvSpPr>
        <p:spPr>
          <a:xfrm>
            <a:off x="7696200" y="5638800"/>
            <a:ext cx="914400" cy="76200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5867400" y="5715000"/>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957" name="Picture 21"/>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257800" y="3505200"/>
            <a:ext cx="2019300" cy="1981200"/>
          </a:xfrm>
          <a:prstGeom prst="rect">
            <a:avLst/>
          </a:prstGeom>
          <a:noFill/>
          <a:ln w="9525" algn="in">
            <a:noFill/>
            <a:miter lim="800000"/>
            <a:headEnd/>
            <a:tailEnd/>
          </a:ln>
          <a:effectLst/>
        </p:spPr>
      </p:pic>
      <p:sp>
        <p:nvSpPr>
          <p:cNvPr id="43" name="TextBox 42"/>
          <p:cNvSpPr txBox="1"/>
          <p:nvPr/>
        </p:nvSpPr>
        <p:spPr>
          <a:xfrm>
            <a:off x="152400" y="1840468"/>
            <a:ext cx="1981200" cy="369332"/>
          </a:xfrm>
          <a:prstGeom prst="rect">
            <a:avLst/>
          </a:prstGeom>
          <a:noFill/>
        </p:spPr>
        <p:txBody>
          <a:bodyPr wrap="square" rtlCol="0">
            <a:spAutoFit/>
          </a:bodyPr>
          <a:lstStyle/>
          <a:p>
            <a:pPr algn="ctr"/>
            <a:r>
              <a:rPr lang="en-US" dirty="0" smtClean="0">
                <a:latin typeface="Berlin Sans FB" pitchFamily="34" charset="0"/>
              </a:rPr>
              <a:t>Hug the ball!</a:t>
            </a:r>
            <a:endParaRPr lang="en-US" dirty="0">
              <a:latin typeface="Berlin Sans FB" pitchFamily="34" charset="0"/>
            </a:endParaRPr>
          </a:p>
        </p:txBody>
      </p:sp>
      <p:sp>
        <p:nvSpPr>
          <p:cNvPr id="45" name="TextBox 44"/>
          <p:cNvSpPr txBox="1"/>
          <p:nvPr/>
        </p:nvSpPr>
        <p:spPr>
          <a:xfrm>
            <a:off x="3505200" y="2079812"/>
            <a:ext cx="2438400" cy="646331"/>
          </a:xfrm>
          <a:prstGeom prst="rect">
            <a:avLst/>
          </a:prstGeom>
          <a:noFill/>
        </p:spPr>
        <p:txBody>
          <a:bodyPr wrap="square" rtlCol="0">
            <a:spAutoFit/>
          </a:bodyPr>
          <a:lstStyle/>
          <a:p>
            <a:pPr algn="ctr"/>
            <a:r>
              <a:rPr lang="en-US" dirty="0" smtClean="0">
                <a:latin typeface="Berlin Sans FB" pitchFamily="34" charset="0"/>
              </a:rPr>
              <a:t>Roll, pass and                  bounce the ball!</a:t>
            </a:r>
            <a:endParaRPr lang="en-US" dirty="0">
              <a:latin typeface="Berlin Sans FB" pitchFamily="34" charset="0"/>
            </a:endParaRPr>
          </a:p>
        </p:txBody>
      </p:sp>
      <p:sp>
        <p:nvSpPr>
          <p:cNvPr id="46" name="TextBox 45"/>
          <p:cNvSpPr txBox="1"/>
          <p:nvPr/>
        </p:nvSpPr>
        <p:spPr>
          <a:xfrm>
            <a:off x="304800" y="5638800"/>
            <a:ext cx="1981200" cy="369332"/>
          </a:xfrm>
          <a:prstGeom prst="rect">
            <a:avLst/>
          </a:prstGeom>
          <a:noFill/>
        </p:spPr>
        <p:txBody>
          <a:bodyPr wrap="square" rtlCol="0">
            <a:spAutoFit/>
          </a:bodyPr>
          <a:lstStyle/>
          <a:p>
            <a:pPr algn="ctr"/>
            <a:r>
              <a:rPr lang="en-US" dirty="0" smtClean="0">
                <a:latin typeface="Berlin Sans FB" pitchFamily="34" charset="0"/>
              </a:rPr>
              <a:t>Make a basket!</a:t>
            </a:r>
            <a:endParaRPr lang="en-US" dirty="0">
              <a:latin typeface="Berlin Sans FB" pitchFamily="34" charset="0"/>
            </a:endParaRPr>
          </a:p>
        </p:txBody>
      </p:sp>
      <p:sp>
        <p:nvSpPr>
          <p:cNvPr id="47" name="TextBox 46"/>
          <p:cNvSpPr txBox="1"/>
          <p:nvPr/>
        </p:nvSpPr>
        <p:spPr>
          <a:xfrm>
            <a:off x="2743200" y="4572000"/>
            <a:ext cx="1981200" cy="646331"/>
          </a:xfrm>
          <a:prstGeom prst="rect">
            <a:avLst/>
          </a:prstGeom>
          <a:noFill/>
        </p:spPr>
        <p:txBody>
          <a:bodyPr wrap="square" rtlCol="0">
            <a:spAutoFit/>
          </a:bodyPr>
          <a:lstStyle/>
          <a:p>
            <a:pPr algn="r"/>
            <a:r>
              <a:rPr lang="en-US" dirty="0" smtClean="0">
                <a:latin typeface="Berlin Sans FB" pitchFamily="34" charset="0"/>
              </a:rPr>
              <a:t>Have a stroller relay!</a:t>
            </a:r>
            <a:endParaRPr lang="en-US" dirty="0">
              <a:latin typeface="Berlin Sans FB" pitchFamily="34" charset="0"/>
            </a:endParaRPr>
          </a:p>
        </p:txBody>
      </p:sp>
      <p:sp>
        <p:nvSpPr>
          <p:cNvPr id="48" name="TextBox 47"/>
          <p:cNvSpPr txBox="1"/>
          <p:nvPr/>
        </p:nvSpPr>
        <p:spPr>
          <a:xfrm>
            <a:off x="6248400" y="5257800"/>
            <a:ext cx="1981200" cy="923330"/>
          </a:xfrm>
          <a:prstGeom prst="rect">
            <a:avLst/>
          </a:prstGeom>
          <a:noFill/>
        </p:spPr>
        <p:txBody>
          <a:bodyPr wrap="square" rtlCol="0">
            <a:spAutoFit/>
          </a:bodyPr>
          <a:lstStyle/>
          <a:p>
            <a:pPr algn="ctr"/>
            <a:r>
              <a:rPr lang="en-US" dirty="0" smtClean="0">
                <a:latin typeface="Berlin Sans FB" pitchFamily="34" charset="0"/>
              </a:rPr>
              <a:t>Try out shape &amp; number</a:t>
            </a:r>
          </a:p>
          <a:p>
            <a:pPr algn="ctr"/>
            <a:r>
              <a:rPr lang="en-US" dirty="0" smtClean="0">
                <a:latin typeface="Berlin Sans FB" pitchFamily="34" charset="0"/>
              </a:rPr>
              <a:t>bounce!</a:t>
            </a:r>
            <a:endParaRPr lang="en-US" dirty="0">
              <a:latin typeface="Berlin Sans FB" pitchFamily="34" charset="0"/>
            </a:endParaRPr>
          </a:p>
        </p:txBody>
      </p:sp>
      <p:pic>
        <p:nvPicPr>
          <p:cNvPr id="50" name="Picture 13"/>
          <p:cNvPicPr>
            <a:picLocks noChangeAspect="1" noChangeArrowheads="1"/>
          </p:cNvPicPr>
          <p:nvPr/>
        </p:nvPicPr>
        <p:blipFill>
          <a:blip r:embed="rId4" cstate="print"/>
          <a:srcRect l="39552" t="34511" r="35075" b="11067"/>
          <a:stretch>
            <a:fillRect/>
          </a:stretch>
        </p:blipFill>
        <p:spPr bwMode="auto">
          <a:xfrm>
            <a:off x="7467600" y="1409700"/>
            <a:ext cx="1295400" cy="1562100"/>
          </a:xfrm>
          <a:prstGeom prst="rect">
            <a:avLst/>
          </a:prstGeom>
          <a:noFill/>
          <a:ln w="9525" algn="in">
            <a:noFill/>
            <a:miter lim="800000"/>
            <a:headEnd/>
            <a:tailEnd/>
          </a:ln>
          <a:effectLst/>
        </p:spPr>
      </p:pic>
      <p:sp>
        <p:nvSpPr>
          <p:cNvPr id="49" name="Right Triangle 48"/>
          <p:cNvSpPr/>
          <p:nvPr/>
        </p:nvSpPr>
        <p:spPr>
          <a:xfrm flipH="1">
            <a:off x="6248400" y="2514599"/>
            <a:ext cx="1447800" cy="304800"/>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7162800" y="2133599"/>
            <a:ext cx="457200" cy="457200"/>
          </a:xfrm>
          <a:prstGeom prst="ellipse">
            <a:avLst/>
          </a:prstGeom>
          <a:solidFill>
            <a:srgbClr val="27C1F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p:cNvSpPr txBox="1"/>
          <p:nvPr/>
        </p:nvSpPr>
        <p:spPr>
          <a:xfrm>
            <a:off x="5638800" y="1447799"/>
            <a:ext cx="1981200" cy="646331"/>
          </a:xfrm>
          <a:prstGeom prst="rect">
            <a:avLst/>
          </a:prstGeom>
          <a:noFill/>
        </p:spPr>
        <p:txBody>
          <a:bodyPr wrap="square" rtlCol="0">
            <a:spAutoFit/>
          </a:bodyPr>
          <a:lstStyle/>
          <a:p>
            <a:pPr algn="ctr"/>
            <a:r>
              <a:rPr lang="en-US" dirty="0" smtClean="0">
                <a:latin typeface="Berlin Sans FB" pitchFamily="34" charset="0"/>
              </a:rPr>
              <a:t>Try using an inclined plane!</a:t>
            </a:r>
            <a:endParaRPr lang="en-US" dirty="0">
              <a:latin typeface="Berlin Sans FB" pitchFamily="34" charset="0"/>
            </a:endParaRPr>
          </a:p>
        </p:txBody>
      </p:sp>
      <p:sp>
        <p:nvSpPr>
          <p:cNvPr id="56" name="TextBox 55"/>
          <p:cNvSpPr txBox="1"/>
          <p:nvPr/>
        </p:nvSpPr>
        <p:spPr>
          <a:xfrm>
            <a:off x="7162800" y="4572000"/>
            <a:ext cx="359394" cy="523220"/>
          </a:xfrm>
          <a:prstGeom prst="rect">
            <a:avLst/>
          </a:prstGeom>
          <a:noFill/>
        </p:spPr>
        <p:txBody>
          <a:bodyPr wrap="none" rtlCol="0">
            <a:spAutoFit/>
          </a:bodyPr>
          <a:lstStyle/>
          <a:p>
            <a:r>
              <a:rPr lang="en-US" sz="2800" dirty="0" smtClean="0">
                <a:latin typeface="Berlin Sans FB Demi" pitchFamily="34" charset="0"/>
              </a:rPr>
              <a:t>3</a:t>
            </a:r>
            <a:endParaRPr lang="en-US" sz="2800" dirty="0">
              <a:latin typeface="Berlin Sans FB Demi" pitchFamily="34" charset="0"/>
            </a:endParaRPr>
          </a:p>
        </p:txBody>
      </p:sp>
      <p:sp>
        <p:nvSpPr>
          <p:cNvPr id="57" name="TextBox 56"/>
          <p:cNvSpPr txBox="1"/>
          <p:nvPr/>
        </p:nvSpPr>
        <p:spPr>
          <a:xfrm>
            <a:off x="6096000" y="5867400"/>
            <a:ext cx="370614" cy="523220"/>
          </a:xfrm>
          <a:prstGeom prst="rect">
            <a:avLst/>
          </a:prstGeom>
          <a:noFill/>
        </p:spPr>
        <p:txBody>
          <a:bodyPr wrap="none" rtlCol="0">
            <a:spAutoFit/>
          </a:bodyPr>
          <a:lstStyle/>
          <a:p>
            <a:r>
              <a:rPr lang="en-US" sz="2800" dirty="0" smtClean="0">
                <a:latin typeface="Berlin Sans FB Demi" pitchFamily="34" charset="0"/>
              </a:rPr>
              <a:t>2</a:t>
            </a:r>
            <a:endParaRPr lang="en-US" sz="2800" dirty="0">
              <a:latin typeface="Berlin Sans FB Demi" pitchFamily="34" charset="0"/>
            </a:endParaRPr>
          </a:p>
        </p:txBody>
      </p:sp>
      <p:sp>
        <p:nvSpPr>
          <p:cNvPr id="58" name="TextBox 57"/>
          <p:cNvSpPr txBox="1"/>
          <p:nvPr/>
        </p:nvSpPr>
        <p:spPr>
          <a:xfrm>
            <a:off x="8001000" y="5791200"/>
            <a:ext cx="300082" cy="523220"/>
          </a:xfrm>
          <a:prstGeom prst="rect">
            <a:avLst/>
          </a:prstGeom>
          <a:noFill/>
        </p:spPr>
        <p:txBody>
          <a:bodyPr wrap="none" rtlCol="0">
            <a:spAutoFit/>
          </a:bodyPr>
          <a:lstStyle/>
          <a:p>
            <a:r>
              <a:rPr lang="en-US" sz="2800" dirty="0" smtClean="0">
                <a:latin typeface="Berlin Sans FB Demi" pitchFamily="34" charset="0"/>
              </a:rPr>
              <a:t>1</a:t>
            </a:r>
            <a:endParaRPr lang="en-US" sz="2800" dirty="0">
              <a:latin typeface="Berlin Sans FB Demi" pitchFamily="34" charset="0"/>
            </a:endParaRPr>
          </a:p>
        </p:txBody>
      </p:sp>
      <p:sp>
        <p:nvSpPr>
          <p:cNvPr id="40" name="Oval 39"/>
          <p:cNvSpPr/>
          <p:nvPr/>
        </p:nvSpPr>
        <p:spPr>
          <a:xfrm>
            <a:off x="8153400" y="5715000"/>
            <a:ext cx="457200" cy="457200"/>
          </a:xfrm>
          <a:prstGeom prst="ellipse">
            <a:avLst/>
          </a:prstGeom>
          <a:solidFill>
            <a:srgbClr val="27C1F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endCondLst>
                                    <p:cond evt="onNext" delay="0">
                                      <p:tgtEl>
                                        <p:sldTgt/>
                                      </p:tgtEl>
                                    </p:cond>
                                  </p:endCondLst>
                                  <p:childTnLst>
                                    <p:animMotion origin="layout" path="M -3.33333E-6 4.44444E-6 L 1.13959 -0.00278 " pathEditMode="relative" rAng="0" ptsTypes="AA">
                                      <p:cBhvr>
                                        <p:cTn id="6" dur="5000" fill="hold"/>
                                        <p:tgtEl>
                                          <p:spTgt spid="39944"/>
                                        </p:tgtEl>
                                        <p:attrNameLst>
                                          <p:attrName>ppt_x</p:attrName>
                                          <p:attrName>ppt_y</p:attrName>
                                        </p:attrNameLst>
                                      </p:cBhvr>
                                      <p:rCtr x="57000" y="-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http://www.afterthemusicstops.net/wp-content/uploads/2012/04/openroad.jpg"/>
          <p:cNvPicPr>
            <a:picLocks noChangeAspect="1" noChangeArrowheads="1"/>
          </p:cNvPicPr>
          <p:nvPr/>
        </p:nvPicPr>
        <p:blipFill>
          <a:blip r:embed="rId2" cstate="print"/>
          <a:srcRect t="12409" r="35766"/>
          <a:stretch>
            <a:fillRect/>
          </a:stretch>
        </p:blipFill>
        <p:spPr bwMode="auto">
          <a:xfrm>
            <a:off x="2438400" y="0"/>
            <a:ext cx="6705600" cy="6858000"/>
          </a:xfrm>
          <a:prstGeom prst="rect">
            <a:avLst/>
          </a:prstGeom>
          <a:noFill/>
        </p:spPr>
      </p:pic>
      <p:sp>
        <p:nvSpPr>
          <p:cNvPr id="17" name="Rounded Rectangle 16"/>
          <p:cNvSpPr/>
          <p:nvPr/>
        </p:nvSpPr>
        <p:spPr>
          <a:xfrm>
            <a:off x="6781800" y="685800"/>
            <a:ext cx="3276600" cy="12954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6858000" y="704671"/>
            <a:ext cx="3200400" cy="1200329"/>
          </a:xfrm>
          <a:prstGeom prst="rect">
            <a:avLst/>
          </a:prstGeom>
          <a:noFill/>
        </p:spPr>
        <p:txBody>
          <a:bodyPr wrap="square" rtlCol="0">
            <a:spAutoFit/>
          </a:bodyPr>
          <a:lstStyle/>
          <a:p>
            <a:r>
              <a:rPr lang="en-US" sz="2400" dirty="0" smtClean="0">
                <a:solidFill>
                  <a:schemeClr val="bg1"/>
                </a:solidFill>
                <a:latin typeface="Berlin Sans FB Demi" pitchFamily="34" charset="0"/>
              </a:rPr>
              <a:t>Basic Concepts:</a:t>
            </a:r>
          </a:p>
          <a:p>
            <a:r>
              <a:rPr lang="en-US" sz="2400" dirty="0" smtClean="0">
                <a:solidFill>
                  <a:schemeClr val="bg1"/>
                </a:solidFill>
                <a:latin typeface="Berlin Sans FB" pitchFamily="34" charset="0"/>
              </a:rPr>
              <a:t>Things that                           Move &amp; Go</a:t>
            </a:r>
          </a:p>
        </p:txBody>
      </p:sp>
      <p:pic>
        <p:nvPicPr>
          <p:cNvPr id="12" name="Picture 6" descr="http://ecx.images-amazon.com/images/I/51bDmRaqseL._SX300_.jpg"/>
          <p:cNvPicPr>
            <a:picLocks noChangeAspect="1" noChangeArrowheads="1"/>
          </p:cNvPicPr>
          <p:nvPr/>
        </p:nvPicPr>
        <p:blipFill>
          <a:blip r:embed="rId3" cstate="print"/>
          <a:srcRect/>
          <a:stretch>
            <a:fillRect/>
          </a:stretch>
        </p:blipFill>
        <p:spPr bwMode="auto">
          <a:xfrm>
            <a:off x="2819400" y="2438400"/>
            <a:ext cx="2111618" cy="1464056"/>
          </a:xfrm>
          <a:prstGeom prst="rect">
            <a:avLst/>
          </a:prstGeom>
          <a:noFill/>
          <a:ln>
            <a:solidFill>
              <a:schemeClr val="bg1"/>
            </a:solidFill>
          </a:ln>
        </p:spPr>
      </p:pic>
      <p:pic>
        <p:nvPicPr>
          <p:cNvPr id="19460" name="Picture 4" descr="http://isbn.abebooks.com/mz/54/37/0374399654.jpg"/>
          <p:cNvPicPr>
            <a:picLocks noChangeAspect="1" noChangeArrowheads="1"/>
          </p:cNvPicPr>
          <p:nvPr/>
        </p:nvPicPr>
        <p:blipFill>
          <a:blip r:embed="rId4" cstate="print"/>
          <a:srcRect/>
          <a:stretch>
            <a:fillRect/>
          </a:stretch>
        </p:blipFill>
        <p:spPr bwMode="auto">
          <a:xfrm>
            <a:off x="2743200" y="4876800"/>
            <a:ext cx="2186152" cy="1668379"/>
          </a:xfrm>
          <a:prstGeom prst="rect">
            <a:avLst/>
          </a:prstGeom>
          <a:noFill/>
          <a:ln>
            <a:solidFill>
              <a:schemeClr val="bg1"/>
            </a:solidFill>
          </a:ln>
        </p:spPr>
      </p:pic>
      <p:pic>
        <p:nvPicPr>
          <p:cNvPr id="19462" name="Picture 6" descr="http://i43.tower.com/images/mm100045775/this-truck-paul-collicutt-hardcover-cover-art.jpg"/>
          <p:cNvPicPr>
            <a:picLocks noChangeAspect="1" noChangeArrowheads="1"/>
          </p:cNvPicPr>
          <p:nvPr/>
        </p:nvPicPr>
        <p:blipFill>
          <a:blip r:embed="rId5" cstate="print"/>
          <a:srcRect/>
          <a:stretch>
            <a:fillRect/>
          </a:stretch>
        </p:blipFill>
        <p:spPr bwMode="auto">
          <a:xfrm>
            <a:off x="7162800" y="2360676"/>
            <a:ext cx="1752600" cy="1296924"/>
          </a:xfrm>
          <a:prstGeom prst="rect">
            <a:avLst/>
          </a:prstGeom>
          <a:noFill/>
        </p:spPr>
      </p:pic>
      <p:pic>
        <p:nvPicPr>
          <p:cNvPr id="19" name="Picture 2" descr="http://ecx.images-amazon.com/images/I/51s9ewTKIlL._SX260_.jpg"/>
          <p:cNvPicPr>
            <a:picLocks noChangeAspect="1" noChangeArrowheads="1"/>
          </p:cNvPicPr>
          <p:nvPr/>
        </p:nvPicPr>
        <p:blipFill>
          <a:blip r:embed="rId6" cstate="print"/>
          <a:srcRect/>
          <a:stretch>
            <a:fillRect/>
          </a:stretch>
        </p:blipFill>
        <p:spPr bwMode="auto">
          <a:xfrm>
            <a:off x="5181600" y="1219200"/>
            <a:ext cx="1295400" cy="1285436"/>
          </a:xfrm>
          <a:prstGeom prst="rect">
            <a:avLst/>
          </a:prstGeom>
          <a:noFill/>
        </p:spPr>
      </p:pic>
      <p:pic>
        <p:nvPicPr>
          <p:cNvPr id="33793" name="Picture 1" descr="littlebluetruckbooks"/>
          <p:cNvPicPr>
            <a:picLocks noChangeAspect="1" noChangeArrowheads="1"/>
          </p:cNvPicPr>
          <p:nvPr/>
        </p:nvPicPr>
        <p:blipFill>
          <a:blip r:embed="rId7" cstate="print"/>
          <a:srcRect l="1129" t="3386" r="51355" b="2920"/>
          <a:stretch>
            <a:fillRect/>
          </a:stretch>
        </p:blipFill>
        <p:spPr bwMode="auto">
          <a:xfrm>
            <a:off x="7224713" y="4648200"/>
            <a:ext cx="1690687" cy="1666840"/>
          </a:xfrm>
          <a:prstGeom prst="rect">
            <a:avLst/>
          </a:prstGeom>
          <a:noFill/>
          <a:ln w="9525" algn="in">
            <a:solidFill>
              <a:schemeClr val="bg1"/>
            </a:solidFill>
            <a:miter lim="800000"/>
            <a:headEnd/>
            <a:tailEnd/>
          </a:ln>
        </p:spPr>
      </p:pic>
      <p:pic>
        <p:nvPicPr>
          <p:cNvPr id="33795" name="Picture 3" descr="http://img1.imagesbn.com/p/9780062198716_p0_v2_s260x420.JPG"/>
          <p:cNvPicPr>
            <a:picLocks noChangeAspect="1" noChangeArrowheads="1"/>
          </p:cNvPicPr>
          <p:nvPr/>
        </p:nvPicPr>
        <p:blipFill>
          <a:blip r:embed="rId8" cstate="print"/>
          <a:srcRect/>
          <a:stretch>
            <a:fillRect/>
          </a:stretch>
        </p:blipFill>
        <p:spPr bwMode="auto">
          <a:xfrm>
            <a:off x="5181600" y="3048000"/>
            <a:ext cx="1752600" cy="1912693"/>
          </a:xfrm>
          <a:prstGeom prst="rect">
            <a:avLst/>
          </a:prstGeom>
          <a:noFill/>
          <a:ln>
            <a:solidFill>
              <a:schemeClr val="bg1"/>
            </a:solidFill>
          </a:ln>
        </p:spPr>
      </p:pic>
      <p:grpSp>
        <p:nvGrpSpPr>
          <p:cNvPr id="20" name="Group 8"/>
          <p:cNvGrpSpPr/>
          <p:nvPr/>
        </p:nvGrpSpPr>
        <p:grpSpPr>
          <a:xfrm>
            <a:off x="-152400" y="-76200"/>
            <a:ext cx="2590800" cy="7010400"/>
            <a:chOff x="-152400" y="-76200"/>
            <a:chExt cx="2590800" cy="7010400"/>
          </a:xfrm>
        </p:grpSpPr>
        <p:sp>
          <p:nvSpPr>
            <p:cNvPr id="21" name="Rectangle 20"/>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5"/>
            <p:cNvPicPr>
              <a:picLocks noChangeAspect="1" noChangeArrowheads="1"/>
            </p:cNvPicPr>
            <p:nvPr/>
          </p:nvPicPr>
          <p:blipFill>
            <a:blip r:embed="rId9"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3" name="TextBox 22"/>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24" name="TextBox 23"/>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25" name="TextBox 24"/>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6" name="Oval 25"/>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7" name="Oval 26"/>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1" name="Oval 30"/>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32" name="Oval 31"/>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34" name="Oval 33"/>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35" name="Oval 34"/>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6" name="Oval 35"/>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8" name="Picture 8" descr="http://nancypearl.com/wp-content/uploads/2012/12/book-stack.gif"/>
          <p:cNvPicPr>
            <a:picLocks noChangeAspect="1" noChangeArrowheads="1"/>
          </p:cNvPicPr>
          <p:nvPr/>
        </p:nvPicPr>
        <p:blipFill>
          <a:blip r:embed="rId2" cstate="print"/>
          <a:srcRect/>
          <a:stretch>
            <a:fillRect/>
          </a:stretch>
        </p:blipFill>
        <p:spPr bwMode="auto">
          <a:xfrm flipH="1">
            <a:off x="6248400" y="3924884"/>
            <a:ext cx="2209800" cy="1790116"/>
          </a:xfrm>
          <a:prstGeom prst="rect">
            <a:avLst/>
          </a:prstGeom>
          <a:noFill/>
        </p:spPr>
      </p:pic>
      <p:sp>
        <p:nvSpPr>
          <p:cNvPr id="17" name="Rounded Rectangle 16"/>
          <p:cNvSpPr/>
          <p:nvPr/>
        </p:nvSpPr>
        <p:spPr>
          <a:xfrm>
            <a:off x="6781800" y="685800"/>
            <a:ext cx="3276600" cy="12954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6858000" y="704671"/>
            <a:ext cx="3200400" cy="1200329"/>
          </a:xfrm>
          <a:prstGeom prst="rect">
            <a:avLst/>
          </a:prstGeom>
          <a:noFill/>
        </p:spPr>
        <p:txBody>
          <a:bodyPr wrap="square" rtlCol="0">
            <a:spAutoFit/>
          </a:bodyPr>
          <a:lstStyle/>
          <a:p>
            <a:r>
              <a:rPr lang="en-US" sz="2400" dirty="0" smtClean="0">
                <a:solidFill>
                  <a:schemeClr val="bg1"/>
                </a:solidFill>
                <a:latin typeface="Berlin Sans FB Demi" pitchFamily="34" charset="0"/>
              </a:rPr>
              <a:t>Basic Concepts:</a:t>
            </a:r>
          </a:p>
          <a:p>
            <a:r>
              <a:rPr lang="en-US" sz="2400" dirty="0" smtClean="0">
                <a:solidFill>
                  <a:schemeClr val="bg1"/>
                </a:solidFill>
                <a:latin typeface="Berlin Sans FB" pitchFamily="34" charset="0"/>
              </a:rPr>
              <a:t>Things that                           Move &amp; Roll </a:t>
            </a:r>
          </a:p>
        </p:txBody>
      </p:sp>
      <p:sp>
        <p:nvSpPr>
          <p:cNvPr id="66566" name="AutoShape 6" descr="data:image/jpeg;base64,/9j/4AAQSkZJRgABAQAAAQABAAD/2wCEAAkGBxQTEhQUEhQVFRQUFBQVFRUVFxcWFRQUFBQWFhQUFBQZHCggGBwlHBQUITEhJSkrLi4uFx8zODMsNygtLisBCgoKDg0OGhAQGywkHyQsLCwsLCwsLCwsLCwsLCwsLCwsLCwsLCwsLCwsLCwsLCwsLCwsLCwsLCwsLCwsLCwsLP/AABEIAPEA0QMBEQACEQEDEQH/xAAbAAEAAgMBAQAAAAAAAAAAAAAAAQQCAwYFB//EAEMQAAIBAgEJAwkFBgYDAQAAAAECAAMRBAUGEiExQVFxkRNhgSIyQlKSobHB0QcUYnLhFSMzQ1OigrLC0vDxFlSTJP/EABsBAQADAQEBAQAAAAAAAAAAAAABAgMEBQYH/8QANREAAgECBAMFBgYCAwAAAAAAAAECAxEEEjFREyFBBRRhgZEiMnGhsdEVQlLB4fAGIzNi8f/aAAwDAQACEQMRAD8A+3SQIAgCAIAgCAIAgCAIAgCAIAgCAIAgCAIAgCAIAgCAIAgCAIAgCAIAgCAIAgCAIAgCAIAgCAIAgCAIAgCAIAgCAIAgCAIAgCAIAgCAIAgCAIAgCQBeLoC8ZkCLyMy3A0hxjNHcDSHERnjuLDSHESOJHdE2Y0xxEcSG6FmRpjiI4kN0LMaY4jrHEhuhZmUuQIAgCAIAgCAIAgCAU8ZgmdgwqOttgB1eI3+M4cRhJ1ZZoza8OhvSrKCs4pnn1cRWQ6Llb67Fdd1udEm4FjbaJ4uNxeKw1Th5ulzohTpTV4o1nGv6xnC+1MT+ovwYbEfe39Yyv4liP1Mngw2IOKf1jKvtCv8AqZPChsR94b1j1le/1v1McOOxHbtxMr36ruTw47Edu3Ex3yruMkdh2x4mO91NxkjsO2PE9Y73U3JyLYxNY8T1kd6qbk5EYmueMjvNTclU0YnEGO8VNyeGiPvBkd4nuTw0O3Mcee44aI7cxx57k8ND7w3GO8VN2Rw4ljA4tg6jSNiwBHcTOzBYyqq0Fmdm1f1M6tKOR8uh0s+1PJEAQBAEAQBAEAQBAPGywPLH5fmZ8r28v90X4fuzuwvuv4lCeBc6iJFwLxcEXkE2MdOSTlINSLE5SDUkjKQWkk2MbwTYi8jMSJGYC8jMBeTcC8XFiNMSUybMzw9Ty1tt0hbrN8PfixtrdfUrOPsu+x2E/QjwhAEAQBAEAQBAEAQDx8s+cvj8p8t2+7Sh5/sduF0Z5hqCfOXO1RZgasi5OUx7STctlILxmFjG8jMSIuBFwLxdkkaUcxYjTEWZOVkGpJsMpHaSbE5TEvFicpjeSWEAt5Jp3rIPxA+zr+U7+zYZ8VBeN/TmYYmVqUvh9TsJ92eEIAgCAIAgCAeNlHONKBAq06q32WUOedlJNu+cnemnZwfy+50xw2ZXjJfP7FzD5UpuAVJN9YsLnxA1jxmyqp9Pp9zFwadmY4nKK2srWPeD/wAE8/Edo0rOMZWfwNadCV7tcjmKyMosHap5TG7sTYNrCrfcJ85i5KtlWa9r79bfY9enlbu1bTRGktU4DqJx8CO5ranuRp1OC9f0jgx3JtT8RpVPw9T9I4MRan4gs/4ep+kjgxFoeIu/4epk8KI9jxI8v8PvjhxJ9jxFm4r75GRC8SNFuI6frGWIvHYaDesOn6ycsReOw0G9Yez+sZY/1/wLx2+Y0G9Yez+sWjt8/wCBmjt8yNBvWHs/rFo7f30JvHYaB9f3frJyx2F1sQUPr+6Mq2Jutho/jPQScq2F/wDqXMmYvsWLamNreVuHdadmDxHdp54xTenU58RS4yy6I9QZxN6q9TPSXbdT9K+Zxvs9bs9rBYkVEDDVfaOBG0T3MNXVekqi/wDDz6tN05OLN86DMQBAEAQDDEJpKw4gysldMmLs7nPdkLWtOE6rXKGLFmsO74T5jH8q8v70PSw//GjROO5sJVgi8i4ILxcmxj2kFspBqQMo7SLDKR2kWJyjtIsMo7SSMpBeLDKRpSSbIi8kWF4uSJNwIzAXk5gJKZB1ma5PYm/rm3Kyz6rsZPu7vu/ojxe0LcXy+5689Y4RAEAQBANOIxIS1wTtvYE25ga5jVq5Lcm/h0Lwhm6nNnKFPteyDXfR09FbsdG9rkDWNfGcFOrnfJHZKm4q7K2NYFrjgJ4HaatiH5fQ7cNzplYuJ59mdFmYu8WLKJpapxMixdRMe0EmzLZWO0EWYysdoIsxlZHaiTlZORkGuJORk5GYnEju6yeHInhsg4teI6iTwpbDhSMfvyb2HUSeBPYngy2I/aNP116iT3ersyrpyH7SpeuvUR3ar+kjIyP2pS/qL7Qlu61dmRlZj+1aX9RPaEnulXZ+gyvYg5Vpf1E9ofWT3Sps/QnK9h+06R2VE9ofWT3Sps/QizXQz+/J66e0v1llhp7Ec9jtM0cYlShZGBKMQ3dc3Hhb5z6bszlQUOq1PD7QhJVbta6Htz0ThEAQBAEA87KOApuwLIpNtttfUTmrUoSd2jpo1qkVaLZ5xyHS3aQ7iSwvxAOw94sZyvCU73XLzOh4uo1aVn5fYrYzJRvfSJ56z4k6zOat2dGpLNKTL08XkVkkUzk5pj+F0t3/AHyNVjXsbaeQ3b+YF5Lc+8yV2VT3Y7/b8tzA5qN/7B/+Y/3S/wCF0zT8U/6L1J/8VO+sx8Lf6o/C4b/Ifir/AEL++R5OVckGiRpEkHYdJ+h1zlr4bgvnaz8Ed2Fxarp2VmvgefZe/q3zM5+R2e0YkJwEXZPtbmJVPVEm7J9rcw0U9UdBF5blvaIIX1R0Ee1uLPcwKD1R0Etd7ljW1Fd4HQSylLcFd8Onqr0E0U5bljU2ET1RLqpLcg1tgl3SVVkRyNbYOWVUhpEDDWkudzNpGXZmRmRVo7f7MNLtqov5PZi44nSGj/q6zrwN+K7aWPH7WS4Ud7/sfRp6x4IgCAIAgFfFbplUNIGiZFwYBrNAQSbAIIEAQDws7qd6Q7rnoL/WcWPV4L4no9mSy1jh7zyD6UgtJsCC8WFjA1ZbKTYg1pOUgwNQycqBiTJsCLySLkaUEZkRpSbFc5F4IzMgmCC3gcl1qwvSps4va6i4vwvNI0py91MwqYilTdpSSO+zEyLUoCq1VdEvogDVey3vs5jpPSwVCcLuSseH2liYVnFQd7XOrnoHliAIAgHmZXGLupwxo6IHlLUDXJvuYGwFplPP+U6aHd7NVs3lY53KWWcfTbysMpA3IdPxuCD4WnJUlXuejRw2CmuVTn48v76lZM97aqtBlPiP8wmXHqLWK9f4Oj8IUlenNP5/QvYfPHDtt0h4AgdDLd5XWL+pzy7KrLSz8y/Ry/h22VV8bj4yyxNJ9fXkc8sDiI6wf1LtDEo/mOrW9Vgbc7TWM4y913OedOcPeTXxNssUEkHlZxL+7vwvfoZyYxf6zrwT/wBqPnBeeSkfV3MC0tYm5iWk2KuRiag4ycrIzo0vjUG1gPGWVKT6Fc6K75YpD0umv4S6w82Q6hofLibgx8PrNFhZFc7ZpbLZ3J1MusLux7T6Gs5UqnYqjwJlu7wWrGWRicVXPpgcgPpJ4VNdCeFJ9TEhz51R/A2+Em0Foiyo7sx+7jfc8yTJzbFlRidz9leNNLFdkvmVlYEbtJFLK3PUw8ZrQk1U+J5na9GMqGbrH9+R9enoHy4gCAIAgCAVcWNYmU9S8dCpUoK20A8xeU1LRbXOLPKrZq4Rv5KDafIGhrO0+TaV4cX0LqtUTunzPPxGZFI/w6lVO4kOvRpV0Is6Ydo4iH5jz6uZ+IX+HVpt+ZSh6qZk8Itl6HSu15v3kmUMo4zEYUhXqPTYi4AbTBA531TGVNwerXmz1cNHD4uOZQXjy+xWw+fuKTztCoO8WP6yI1Ki0l6r/wANKvY1B+7y8xlTP6pUplOyHlbSLr8WMmbnUjldkc9PsyNGee75HK1cs1DsQDqZVYWC6na0ys2Uax3gch9ZdUKaK5Wamq1TtduoHwl1CmugyGs0GO0k8yTJvFaInhmS4QRnLKn4GYwwkZ2WVM2CiOErmZfIjILIuTlRMgkQBAJAghs6n7PMM5x1EqLhdJmPBdBlJ6sB4zWinnR5vadSKw8k+v3PtE9I+SEAQBAEAoZbyoMNT7RlZhpBSEFyL7z3fWUqTyK5vh6DrzyJpfE8H/zKhUI0TfiAw01PehsbTnlWTO5dmVFdP+PUt4TLuHqHRSshbZokgNfhY75KkmctWhOn7yPRBmhz3JkkgwwfP/tRWxoNxDjoQfnOPErQ+j/x+VlUXw/c4Mmc59A2YkQQ1cwZZZMylFEWk3K5UIJEgC8ki6I0osRnRi1USbFHVijU2MUekJORnPPG0o6yRAxN9iseSk/KW4bOWfbGGj+Y2IlU7KTnoPiYyHJPt/DrS7LdLCVv6QHNvoIyLc5Z/wCRQ/LFluhgatxcIBv2k2k5Uc0/8im/difU/s7oU1p1NFbVLgO23SU3K8t/QTow6XPc5njqmKV59Drp0lRAEAQBAEArYzJ9KqLVaaOPxKG+IlXFPVGkKs4c4tr4HO4zMDCsS1LtKDE3vTckX4lWuJlKhF6cjoWMk/fSl5WfqrfO5ypwePw/8KrpgbiSp8dxnMnJG9sNU6uL8ea9V9jbSz2r0jbE0WH4tG1+TLqllVa1I7hKXOm1L4O/y1+R7uT88sNVt5Wjz1jqNfumiqxZyzozi7NHK/aPlBatWkKbKyqhN1N/KZtY52A6zCu7tH0PYcMtOcn1aXov5OPtOc9pzRXr4gKbEgHhvl4xvoc1XFQp+87Gta5Pmo55Kx99pfIcE+18PH8y+ptWhWOyk3jYfExlRyT7eorS78jcmS8QfRUcyfkJNonLP/IV+WJYTN+sdrqOS3994vE45/5BVfupFhM2D6VV/DRHyi62OSfbeJlpK3kWEzYpbyx5u3wEm72OSfaeIlrNm+nm/QH8tTzF/jGaRyTxNSWsn6lpMDTXYijwEhtmTqNmZ0RsEcyt2ay8m5NyAYTJTM1EF0jt/s/Qhax3EoPEBr/ETow/U7sLozrZ0nWIAgCAIAgCAY1KoXziBzIEhtIhtI8R0DE6JBFzs1zjaVzeM00V6uDB2iLFk7c0ePjM2KDm5pgHiNR6i0q4o6Vi6yVm7rx5/UoNmpSHok24sT1uZGRE99qpWTsvA2YbICA+YPZA/wC5DpxeqM5Yio9ZP1PUrZuUnUABUIN9JUS51HU2q9td9RB1bYjSS53fqctSlGeq57nP4vJwpuy7dE7e7aJRJM8as5Qm4bGrQHCXyoxzMaoyorcEybC5BaSVzGt6lpFyOZXqYsCQCpVygOMmwuUq+V1XawHSTkuWUZS0RTfLY3aTcgfjsllAsqUup6Ob2UabVD94L00tqKqHJPeA2rwvJyI2pwgn7TPpORMHk+rbs6oqN6rNoN7BAM0jTgdkKdJ6czqsLhUpro01Ci97DjxM2UUtDpSSVkbpYkQBAEAQDxMp4jE0CXC9vR2sFstamN5AHk1B0POZu6MZucea5r5mODy1TrrpU3DDeL2Ze5l2iRciNSM1yZQy3QWqBrKlb2I3XtfbylJK5SrTUkcfWyhVpNtDWNr3Kt4mZtHG88XyZdwud5HnX/xDS941yDSOKqR1PYwmdNF9tuYI+f1i50wx0XqekmKpNsccm1fGRyOuGIhLQ3CjaTY3ujassQcnnAf3zW7vhOalzjz3f1Z4mPtxnbw+h5d5qcdzFnAkkXKeJynTQeUwHM2izJSb0PKxGcaehdvyg26yVBluG+vL4lCrleq3mpbmQPheWyInLDq/QrM1Vtrgch8z9JbKiVkXQx+5385mPM2HQapNmWz20SNiYFRuAizI4l9WbTRAkqJGYzQDvjITn2N1OrbZqhxIzM+r/ZrlVq2HdXYs1J7XJJOgwBXWe8N0l4PVHp4aWaHM66aHQIAgCAIBi1QDaQOZAkC5yGVM3qdSr2tJ2ovpXLUtHyxe5FiCNe/V79cxMnh4Sln0fgasdh3RS2srvIGsc+6VKVKbjz6HG5SU3kWOKWp5zm0pbmVNDMp2jXx2EdJbKxZGyjiypFnOq+3Xt7yLyk6eZWaL0puk7wdjpcDnjUUAMFbl5J6bJzd0y+42vodke0JL3rP5F7EZ9Uwlwp09Vla+ja+sl0Vrb90vTp10+bTXzNX2hQto0zmMo51B3ZkpO1zqvZRbdtN/dN4UnFJHlVZcSbm3qedUyriG2BKfVz8pfIjG8Fu/l9yrUp1G8+q57gdEf22lsqRHE2S+v1MUwNMa9HXxOs9ZIdST1Zt7McIKXJ0RBN2YkywMbySxBMAiCSQIJSJAkF1E+m/ZJSIp4hiNRamAeJAYn/MOsQ95+X7noYX3X8TvpqdQgCAIAgHj5ayUz/vKDaNTerfw6gA1BhuPBh47rUlHqjKpTb5xdmcVhMuPTdgRq0iXpE60O8qevd8ZnZrU4oYlxf8AfkdXk7KKVl0kYMN/EHgwhnowmpq6Oez1yYqotVBbyrMBsNwbHu2e+VOLGwUIqSOFqEd8tY8viM0kDhJGZkQMxF5BFwYAEECCRAEAiCSDJBjoSSbkaMsotjMZjCufNp1G5IR7zLqjN9CM63NtPJGIP8vR/MR8rzRYeYdWJ2ubGY1KtTDVarhxqdFAGid1mN7jvtMp0XF2Z6WGp06sL3Z1WFzHwafyy54ux+AsJXho6lQproe7g8IlJdGmiot72UWF+POWSS0NUklZG6SSIAgCAIBVylX0EJ4m3X/qWhG7Mq08sTh8vZFTEqwYWLAi++x2gmbzpKaPKaknmicdhKdbJrnQHkXubD0b7x6Q294nFKLi8rOyhiukzqcfnBSxODexAcaJ0b7TcC6nx2bZVo2xrToN/D6nD1DB4ZhAEEi0WIFpNgTaMpJklEnYCeQJl1Sk9EQ2kb0yfUPoH3S6w02Q6kSzTyJVO4CaLCPqyOJsi5RzYc7T7posLFasXm+hfoZqL6THwl1RproWyyfUv0c3KA9DS/MSfjLKMVoiypl6lgKa+aijkLS1yeGjb2Q4CLjKhoDgIuLHq5vn94RxU/ETCvod2BftteB0E5j0xAEAQBAEAQChlr+GPzD4GaUveOfE+75nhaU6LHDmRVx2ESqpVh47xykSgpKzM5WZwWVMgNhqhZWPZte49Ekg25G9pxTpyg7dBKq+G4FangajbEc/4TbrJVKT6HLob0yPVPo25kfKarDTZV1Im5MhPvIHIE/SaLC7srxUWaeQBvY+4fWXWFiV4rLdLIlMbr8yfrNFQgugzSZcpZNQbFA8BNFBLRE5JPUt0sEOEnkiyposphQJXMXUEjctMDdIuy9jKQTyF4FxeBcQBBAgFnJ2LFN9Ii+ojraZVleJ1YSVqnkdDh8ej7G18DqM5XFo9RVIvkWZBcQBAEAQBAKOWh+68RNKXvGGJ9w56dR5hizSbFHKxqauJdQZm5FaqwM0imijaK7WlrXMJWMDJyGd0SrCMhKmkZioJOVl1ViZiuJXIy/GgbBjB3SvCY48NyDlFBtIHjHBZPHhuYnK9IbXT2hI4MieLEwOW6H9RPaEcGRPFiT+26Prr4G8ngSI4sTE5bpet7m+kngSHFiYNl+lxPsv/tju8hxomps4KfFvYb5iW4DHFRgc409Wof8ACPrI4LGdM8/KuWWqBRS00N9ZNhcW2ajJ4N9TSFXJdopIzekxPMkzVRS0RR1Gz6zmvi+1wtJr3IUI35k8k/AHxnjV45ajR7+HnnpRZ6syNhAEAQAYBTx9WmUKs4F7bNdrG+6Wi2nczqRUouLPFo0ab30HJsSDdbbDY218ZtOpOCTa1OKNCE5OKb5Hg5x0q9PykK9nqBupJB79eydeEqQqcnqcGPoVKNpR5x+hzrY2t66jkn1M7skTy+I/H1K74+r/AFT4Kv0k5ETd/wBbNL4yr/Vb+3/bJyoeX1+5pau5/mOfH6CLInyQBY+lU9tvrFkPJeiMxQY73PN2+smyHPw9EZrhDvHUxyHM3LgxvVekXRGWW5sXCr6q9BIuMr3NgpDgIuTkRkBFycqBkCxBgmxgZYsYESSbEWkk2EqySJRko+k5gN/+XlUcfA/OePi/+VnvYH/hXmdJOY7BAEAQD5blStjcnMBiXfE4Vmste/71L7A/rHuOs7idk0i1Ll1MpJov4bFpWQPTqaanfr1HeGB1qRwOuXKo04HHdlVsDqY3F9mlsI8R9ZtTSnFwZzV705KovM64olamQdaOv/PEH3icSzUqnijsahWp26M+dY7JxV2UnYSOdjPoISzJSPlJ03CTjsyt9xG+aEZTIYNeECxmKA4QTYyCRYZSdGLCwtIFiLQLCAJAIgGN4BiTJJMGMsSReCRIbLJGFSoq+cyr+YgfGZSqxWrNY0ZS0R6dDItZti9SBOaWLprqdMcDVfQ+h5q4Q0cOqG2ldma2y7E291p51apnm5I9bD03TpqL1PYmRsIAgCAVMp0VdCjgMrXDKRcEHiIB8qzizZq4EtiMIKj096oC9RdepHT+anftHHedeIrczJws+RVxnbaCPWpNRdhcK3mk7bA/FTrlqVVJ+JWrTbjzOkzMywQezqOWFRiULW8ltQNPUOOrvup3kycVG7U1oZYRqKdPqvn4mOXBas/M+/X856eGd6UfgeLi1avL4nmsZ0o5zAwSRAIgEXgEEyCCCZAMS0cyDXVxSr5zAcyB8ZD5allCT0RRrZew67aqnkdL/LeUdWmupssLVf5SlWzroDZptyW3+YiUeJprc2jgKr1sUq2d49GkT+ZgPcAZR4xdEax7P3kUqudVU+aqLfuJPxmbxc+ljaOBprVsv4HB5TxFtBWRT6TKtNR3+UNIjkDMJYqfVnRHB0kuUfU6PJ/2eVn14nF1DfatIm3ttq/tmEq0mdEaMY6Jeh1uRcxMJQIZKKlwbh3u7g8QW808rTJybNVFI6yhgQN3/OUgk9CmgA1QDKAIAgGjHYftKboGZNJSukhKstxa6sNh74B8yzgo5QwI7RNKuqbHQfvGXeKybH2bRr27Jrni1zRk4yT5M9/NrO6jiETTemlVh5oe4vstrAKnuPvmafO1jXpc6LEYdailHUMrCxVhcHwktJosjlsfmgqLUbDs1/OWmxuFYbdFttiNVuHhNaU/yS0fqjmr0bf7Iar57o8fEYrtAHJux1NxuurX36p6uHi4wUX0PAxUlOs5Lr9jzq2KVdpnQc9ypVyvTXa6jmRKtpassoTlomVKuctAenflc/CUdamupqsNWf5Ss+dtPcrnkLfEiUeIh0uaLBVHrZeZWq53H0aXtNb4AyjxK6L5mscA+svkVKudFc+aKa+DE/ETN4mfRI2jgKa1bKdXLeIb+aR+UKPfa8zdeo+ptHCUV0KtTEVG86o55s3wvKOU3qzVUqa0S9DR2QlMpoZ0qGkbKCxOwAEk8gIB7mAzPxNX0BTHFzb+0XI8QJRySLqLOpyV9m1PUazvUPqr5C+J1sfAiZuo+hZQ3O0yPmrQo/wqKIfWAux5udZ8TKOTepdJI9+hk4cJBJdp4S3dAN6UwJAM4BnJAgCAIAgEOgIsRcQDjM4sw6dRxXw/7qupuGUAgng6nUwk35WehFuqPEybnBi8NiOyxwRKJB0alj2dwBZQ/oE69TatUi2WPLn9SVK758jsMj5bo4lb0nBO9fSXmOHeNUktmROLyLRqA6SAX3rdTzFpqq1RKybMJ4WjJ3cUfJPtAzKbCjtkqPVos2iQ7HSpkgkX3Eajr1bptCtKXKbMpYeMPdSOGCW2ACW5EWZOjJuMqJAkE2EEi0EG7C4SpVNqaM54Ipa3O2zxkNpahJs6LJ2YeKqWL6NIfiOk3srq6kTN1orQuqbOqyZ9nFFbGoXqnvOgvgq6/wC4zJ1ZM0VNHV4DN1KYtTRUH4VC9eMzbb1LWPQp5KEEno4fAgbuv0gFtKIHfIBstAJ0YA0YBOjAJkgQBAEAQBAEAq4/J1OspWooYEWNxfrxgHzPL2ZdTCv2mAfQO3sybL/gfah93KWunqVs1oW83s+iXFDFI4q6vROmDv0lGphf0l26tUi+Xmyyd9D1s/NCrk3EMCGAQOpHFHU/IjrNIPmiJ84s+CzpOci8A9DJ2RcRX/g0XcH0rWT22svvlXOK1JUWzq8mfZrWbXWqKg4IC7eJNgPfMnW2LqmdZkz7PsLTsShqHjUOkPZ1L7pm6kn1LqCR0+FyMFACqABsAFgOQEoWPQo5NAgFpMIBANgojhAMwsAm0AQBAEAQBAEAQBAEAQBAEAQCvjcOHWAcvlfNYV7XXWpujglXQ+sjjWphMho5HKma+PRa1FXNRa+1ywUaJ2rVTR1tcCzr3iw32g4xdyJXaKuS/stJsa9Y/lpC397DX7ImrrbIoqe52eSMxMNRsVoqWHpP5bX4gte3haZOcn1LqKR0tLJoEqWLC4NRANy0wNggGUAQBAEAQBAEAQBAEAQBAEAQBAEAQBAEAQBAIZQdsABQN0AmAIAgCAIAgCAIAgCAIAgCAIAgCAIAgCAIAgCAIAgCAIAgCAIAgCAIAgCAIAgCAIAgCAIAgCAIAgCAf//Z"/>
          <p:cNvSpPr>
            <a:spLocks noChangeAspect="1" noChangeArrowheads="1"/>
          </p:cNvSpPr>
          <p:nvPr/>
        </p:nvSpPr>
        <p:spPr bwMode="auto">
          <a:xfrm>
            <a:off x="76200" y="-228600"/>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cxnSp>
        <p:nvCxnSpPr>
          <p:cNvPr id="23" name="Straight Connector 22"/>
          <p:cNvCxnSpPr/>
          <p:nvPr/>
        </p:nvCxnSpPr>
        <p:spPr>
          <a:xfrm flipV="1">
            <a:off x="1600200" y="3886200"/>
            <a:ext cx="5715000" cy="1905000"/>
          </a:xfrm>
          <a:prstGeom prst="line">
            <a:avLst/>
          </a:prstGeom>
          <a:ln w="1143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14600" y="3962400"/>
            <a:ext cx="5334000" cy="2286000"/>
          </a:xfrm>
          <a:prstGeom prst="line">
            <a:avLst/>
          </a:prstGeom>
          <a:ln w="1143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66564" name="Picture 4" descr="http://sweetclipart.com/multisite/sweetclipart/files/summer_beach_ball.png"/>
          <p:cNvPicPr>
            <a:picLocks noChangeAspect="1" noChangeArrowheads="1"/>
          </p:cNvPicPr>
          <p:nvPr/>
        </p:nvPicPr>
        <p:blipFill>
          <a:blip r:embed="rId3" cstate="print"/>
          <a:srcRect/>
          <a:stretch>
            <a:fillRect/>
          </a:stretch>
        </p:blipFill>
        <p:spPr bwMode="auto">
          <a:xfrm>
            <a:off x="4343400" y="3657600"/>
            <a:ext cx="1498981" cy="1495439"/>
          </a:xfrm>
          <a:prstGeom prst="rect">
            <a:avLst/>
          </a:prstGeom>
          <a:noFill/>
        </p:spPr>
      </p:pic>
      <p:sp>
        <p:nvSpPr>
          <p:cNvPr id="27" name="Oval 26"/>
          <p:cNvSpPr/>
          <p:nvPr/>
        </p:nvSpPr>
        <p:spPr>
          <a:xfrm>
            <a:off x="149225" y="1668463"/>
            <a:ext cx="7010400" cy="1371600"/>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6" descr="http://ecx.images-amazon.com/images/I/51bDmRaqseL._SX300_.jpg"/>
          <p:cNvPicPr>
            <a:picLocks noChangeAspect="1" noChangeArrowheads="1"/>
          </p:cNvPicPr>
          <p:nvPr/>
        </p:nvPicPr>
        <p:blipFill>
          <a:blip r:embed="rId4" cstate="print"/>
          <a:srcRect/>
          <a:stretch>
            <a:fillRect/>
          </a:stretch>
        </p:blipFill>
        <p:spPr bwMode="auto">
          <a:xfrm>
            <a:off x="1295400" y="319023"/>
            <a:ext cx="3276600" cy="2271777"/>
          </a:xfrm>
          <a:prstGeom prst="rect">
            <a:avLst/>
          </a:prstGeom>
          <a:noFill/>
          <a:ln>
            <a:solidFill>
              <a:schemeClr val="bg1"/>
            </a:solidFill>
          </a:ln>
        </p:spPr>
      </p:pic>
      <p:pic>
        <p:nvPicPr>
          <p:cNvPr id="66569" name="Picture 9" descr="100-high-quality-font-b-toys-b-font-Kinsmart-alloy-font-b-toy-b-font-ca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245225" y="2278063"/>
            <a:ext cx="692150" cy="692150"/>
          </a:xfrm>
          <a:prstGeom prst="rect">
            <a:avLst/>
          </a:prstGeom>
          <a:noFill/>
          <a:ln w="9525" algn="in">
            <a:noFill/>
            <a:miter lim="800000"/>
            <a:headEnd/>
            <a:tailEnd/>
          </a:ln>
        </p:spPr>
      </p:pic>
      <p:pic>
        <p:nvPicPr>
          <p:cNvPr id="66570" name="Picture 10" descr="old-toy-car-car-transporter-3-1973921"/>
          <p:cNvPicPr>
            <a:picLocks noChangeAspect="1" noChangeArrowheads="1"/>
          </p:cNvPicPr>
          <p:nvPr/>
        </p:nvPicPr>
        <p:blipFill>
          <a:blip r:embed="rId6" cstate="print">
            <a:clrChange>
              <a:clrFrom>
                <a:srgbClr val="FFFFFF"/>
              </a:clrFrom>
              <a:clrTo>
                <a:srgbClr val="FFFFFF">
                  <a:alpha val="0"/>
                </a:srgbClr>
              </a:clrTo>
            </a:clrChange>
          </a:blip>
          <a:srcRect l="8076" t="18810" b="12225"/>
          <a:stretch>
            <a:fillRect/>
          </a:stretch>
        </p:blipFill>
        <p:spPr bwMode="auto">
          <a:xfrm>
            <a:off x="3425825" y="2125663"/>
            <a:ext cx="1828800" cy="1010049"/>
          </a:xfrm>
          <a:prstGeom prst="rect">
            <a:avLst/>
          </a:prstGeom>
          <a:noFill/>
          <a:ln w="9525" algn="in">
            <a:noFill/>
            <a:miter lim="800000"/>
            <a:headEnd/>
            <a:tailEnd/>
          </a:ln>
        </p:spPr>
      </p:pic>
      <p:sp>
        <p:nvSpPr>
          <p:cNvPr id="30" name="TextBox 29"/>
          <p:cNvSpPr txBox="1"/>
          <p:nvPr/>
        </p:nvSpPr>
        <p:spPr>
          <a:xfrm>
            <a:off x="4724400" y="304800"/>
            <a:ext cx="1905000" cy="1169551"/>
          </a:xfrm>
          <a:prstGeom prst="rect">
            <a:avLst/>
          </a:prstGeom>
          <a:noFill/>
        </p:spPr>
        <p:txBody>
          <a:bodyPr wrap="square" rtlCol="0">
            <a:spAutoFit/>
          </a:bodyPr>
          <a:lstStyle/>
          <a:p>
            <a:r>
              <a:rPr lang="en-US" sz="1400" dirty="0" smtClean="0">
                <a:latin typeface="Berlin Sans FB" pitchFamily="34" charset="0"/>
              </a:rPr>
              <a:t>Using painter’s tape, make a road on the floor. Invite children to bring their own wheels to Storytime!</a:t>
            </a:r>
            <a:endParaRPr lang="en-US" sz="1400" dirty="0">
              <a:latin typeface="Berlin Sans FB" pitchFamily="34" charset="0"/>
            </a:endParaRPr>
          </a:p>
        </p:txBody>
      </p:sp>
      <p:sp>
        <p:nvSpPr>
          <p:cNvPr id="31" name="TextBox 30"/>
          <p:cNvSpPr txBox="1"/>
          <p:nvPr/>
        </p:nvSpPr>
        <p:spPr>
          <a:xfrm>
            <a:off x="3733800" y="5751493"/>
            <a:ext cx="5410200" cy="954107"/>
          </a:xfrm>
          <a:prstGeom prst="rect">
            <a:avLst/>
          </a:prstGeom>
          <a:noFill/>
        </p:spPr>
        <p:txBody>
          <a:bodyPr wrap="square" rtlCol="0">
            <a:spAutoFit/>
          </a:bodyPr>
          <a:lstStyle/>
          <a:p>
            <a:r>
              <a:rPr lang="en-US" sz="1400" dirty="0" smtClean="0">
                <a:latin typeface="Berlin Sans FB" pitchFamily="34" charset="0"/>
              </a:rPr>
              <a:t>Make a ball roll down the tracks with two wooden dowels and a                        stack of books. For slightly older youth, make the ball roll backwards by moving the dowels closer together as the ball reaches about 2/3rds of the way down. (This shifts the ball’s center of gravity).</a:t>
            </a:r>
            <a:endParaRPr lang="en-US" sz="1400" dirty="0">
              <a:latin typeface="Berlin Sans FB" pitchFamily="34" charset="0"/>
            </a:endParaRPr>
          </a:p>
        </p:txBody>
      </p:sp>
      <p:sp>
        <p:nvSpPr>
          <p:cNvPr id="33" name="Isosceles Triangle 32"/>
          <p:cNvSpPr/>
          <p:nvPr/>
        </p:nvSpPr>
        <p:spPr>
          <a:xfrm>
            <a:off x="381000" y="3276600"/>
            <a:ext cx="838200" cy="762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457200" y="5257800"/>
            <a:ext cx="6858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1447800" y="3276600"/>
            <a:ext cx="838200" cy="838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rot="17408752">
            <a:off x="24374" y="4409614"/>
            <a:ext cx="838200" cy="533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rot="2918609">
            <a:off x="2498118" y="3849174"/>
            <a:ext cx="9144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838200" y="4267200"/>
            <a:ext cx="2209800" cy="954107"/>
          </a:xfrm>
          <a:prstGeom prst="rect">
            <a:avLst/>
          </a:prstGeom>
          <a:noFill/>
        </p:spPr>
        <p:txBody>
          <a:bodyPr wrap="square" rtlCol="0">
            <a:spAutoFit/>
          </a:bodyPr>
          <a:lstStyle/>
          <a:p>
            <a:r>
              <a:rPr lang="en-US" sz="1400" dirty="0" smtClean="0">
                <a:latin typeface="Berlin Sans FB" pitchFamily="34" charset="0"/>
              </a:rPr>
              <a:t>Talk about which shapes roll and why. Ask them to try and roll a small box, a plastic egg and a ball.</a:t>
            </a:r>
            <a:endParaRPr lang="en-US" sz="1400" dirty="0">
              <a:latin typeface="Berlin Sans FB"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globalcitizenblog.com/wp-content/uploads/globalcitizen/railroad_tracks414.jpg"/>
          <p:cNvPicPr>
            <a:picLocks noChangeAspect="1" noChangeArrowheads="1"/>
          </p:cNvPicPr>
          <p:nvPr/>
        </p:nvPicPr>
        <p:blipFill>
          <a:blip r:embed="rId2" cstate="print"/>
          <a:srcRect r="19216"/>
          <a:stretch>
            <a:fillRect/>
          </a:stretch>
        </p:blipFill>
        <p:spPr bwMode="auto">
          <a:xfrm>
            <a:off x="815370" y="0"/>
            <a:ext cx="8328630" cy="6858000"/>
          </a:xfrm>
          <a:prstGeom prst="rect">
            <a:avLst/>
          </a:prstGeom>
          <a:noFill/>
        </p:spPr>
      </p:pic>
      <p:pic>
        <p:nvPicPr>
          <p:cNvPr id="12" name="Picture 4" descr="http://1.bp.blogspot.com/-CQVysk7sxj4/UhGvLp9n0hI/AAAAAAABqTg/ox51liB8Vzk/s320/freight+train+crews.jpg"/>
          <p:cNvPicPr>
            <a:picLocks noChangeAspect="1" noChangeArrowheads="1"/>
          </p:cNvPicPr>
          <p:nvPr/>
        </p:nvPicPr>
        <p:blipFill>
          <a:blip r:embed="rId3" cstate="print"/>
          <a:srcRect/>
          <a:stretch>
            <a:fillRect/>
          </a:stretch>
        </p:blipFill>
        <p:spPr bwMode="auto">
          <a:xfrm>
            <a:off x="5334001" y="2514600"/>
            <a:ext cx="914400" cy="740092"/>
          </a:xfrm>
          <a:prstGeom prst="rect">
            <a:avLst/>
          </a:prstGeom>
          <a:noFill/>
          <a:ln w="3175">
            <a:solidFill>
              <a:schemeClr val="tx1"/>
            </a:solidFill>
          </a:ln>
        </p:spPr>
      </p:pic>
      <p:sp>
        <p:nvSpPr>
          <p:cNvPr id="17" name="Rounded Rectangle 16"/>
          <p:cNvSpPr/>
          <p:nvPr/>
        </p:nvSpPr>
        <p:spPr>
          <a:xfrm>
            <a:off x="7315200" y="1371600"/>
            <a:ext cx="3276600" cy="10668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391400" y="1372850"/>
            <a:ext cx="3200400" cy="1446550"/>
          </a:xfrm>
          <a:prstGeom prst="rect">
            <a:avLst/>
          </a:prstGeom>
          <a:noFill/>
        </p:spPr>
        <p:txBody>
          <a:bodyPr wrap="square" rtlCol="0">
            <a:spAutoFit/>
          </a:bodyPr>
          <a:lstStyle/>
          <a:p>
            <a:r>
              <a:rPr lang="en-US" sz="2400" dirty="0" smtClean="0">
                <a:solidFill>
                  <a:schemeClr val="bg1"/>
                </a:solidFill>
                <a:latin typeface="Berlin Sans FB Demi" pitchFamily="34" charset="0"/>
              </a:rPr>
              <a:t>Movement:</a:t>
            </a:r>
            <a:endParaRPr lang="en-US" sz="2000" dirty="0" smtClean="0">
              <a:solidFill>
                <a:schemeClr val="bg1"/>
              </a:solidFill>
              <a:latin typeface="Berlin Sans FB" pitchFamily="34" charset="0"/>
            </a:endParaRPr>
          </a:p>
          <a:p>
            <a:r>
              <a:rPr lang="en-US" sz="2000" dirty="0" smtClean="0">
                <a:solidFill>
                  <a:schemeClr val="bg1"/>
                </a:solidFill>
                <a:latin typeface="Berlin Sans FB" pitchFamily="34" charset="0"/>
              </a:rPr>
              <a:t>Trains on                                               the Go</a:t>
            </a:r>
          </a:p>
          <a:p>
            <a:endParaRPr lang="en-US" sz="2400" dirty="0" smtClean="0">
              <a:latin typeface="Adobe Caslon Pro Bold" pitchFamily="18" charset="0"/>
            </a:endParaRPr>
          </a:p>
        </p:txBody>
      </p:sp>
      <p:pic>
        <p:nvPicPr>
          <p:cNvPr id="11" name="Picture 2" descr="http://jacketupload.macmillanusa.com/jackets/high_res/jpgs/9780374475185.jpg"/>
          <p:cNvPicPr>
            <a:picLocks noChangeAspect="1" noChangeArrowheads="1"/>
          </p:cNvPicPr>
          <p:nvPr/>
        </p:nvPicPr>
        <p:blipFill>
          <a:blip r:embed="rId4" cstate="print"/>
          <a:srcRect/>
          <a:stretch>
            <a:fillRect/>
          </a:stretch>
        </p:blipFill>
        <p:spPr bwMode="auto">
          <a:xfrm>
            <a:off x="4981414" y="3505200"/>
            <a:ext cx="1695772" cy="1235193"/>
          </a:xfrm>
          <a:prstGeom prst="rect">
            <a:avLst/>
          </a:prstGeom>
          <a:noFill/>
          <a:ln w="6350">
            <a:solidFill>
              <a:schemeClr val="bg1"/>
            </a:solidFill>
          </a:ln>
        </p:spPr>
      </p:pic>
      <p:pic>
        <p:nvPicPr>
          <p:cNvPr id="32772" name="Picture 4" descr="http://www.scholastic.com/teachers/sites/default/files/posts/u74/images/trainsgo.jpg"/>
          <p:cNvPicPr>
            <a:picLocks noChangeAspect="1" noChangeArrowheads="1"/>
          </p:cNvPicPr>
          <p:nvPr/>
        </p:nvPicPr>
        <p:blipFill>
          <a:blip r:embed="rId5" cstate="print"/>
          <a:srcRect/>
          <a:stretch>
            <a:fillRect/>
          </a:stretch>
        </p:blipFill>
        <p:spPr bwMode="auto">
          <a:xfrm>
            <a:off x="4267200" y="5029200"/>
            <a:ext cx="3200400" cy="1600200"/>
          </a:xfrm>
          <a:prstGeom prst="rect">
            <a:avLst/>
          </a:prstGeom>
          <a:noFill/>
          <a:ln w="3175">
            <a:solidFill>
              <a:schemeClr val="tx1"/>
            </a:solidFill>
          </a:ln>
        </p:spPr>
      </p:pic>
      <p:grpSp>
        <p:nvGrpSpPr>
          <p:cNvPr id="19" name="Group 8"/>
          <p:cNvGrpSpPr/>
          <p:nvPr/>
        </p:nvGrpSpPr>
        <p:grpSpPr>
          <a:xfrm>
            <a:off x="-152400" y="-76200"/>
            <a:ext cx="2590800" cy="7010400"/>
            <a:chOff x="-152400" y="-76200"/>
            <a:chExt cx="2590800" cy="7010400"/>
          </a:xfrm>
        </p:grpSpPr>
        <p:sp>
          <p:nvSpPr>
            <p:cNvPr id="20" name="Rectangle 19"/>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5"/>
            <p:cNvPicPr>
              <a:picLocks noChangeAspect="1" noChangeArrowheads="1"/>
            </p:cNvPicPr>
            <p:nvPr/>
          </p:nvPicPr>
          <p:blipFill>
            <a:blip r:embed="rId6"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2" name="TextBox 21"/>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23" name="TextBox 22"/>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24" name="TextBox 23"/>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5" name="Oval 24"/>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6" name="Oval 25"/>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0" name="Oval 29"/>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31" name="Oval 30"/>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33" name="Oval 32"/>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34" name="Oval 33"/>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5" name="Oval 34"/>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pic>
        <p:nvPicPr>
          <p:cNvPr id="19458" name="Picture 2" descr="http://www.colette.fr/media/catalog/product/cache/1/image/1500x/9df78eab33525d08d6e5fb8d27136e95/f/l/flight1.jpg"/>
          <p:cNvPicPr>
            <a:picLocks noChangeAspect="1" noChangeArrowheads="1"/>
          </p:cNvPicPr>
          <p:nvPr/>
        </p:nvPicPr>
        <p:blipFill>
          <a:blip r:embed="rId7" cstate="print"/>
          <a:srcRect l="9578" t="9600" r="10422" b="9867"/>
          <a:stretch>
            <a:fillRect/>
          </a:stretch>
        </p:blipFill>
        <p:spPr bwMode="auto">
          <a:xfrm rot="21137722">
            <a:off x="4280552" y="698412"/>
            <a:ext cx="909559" cy="91562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remove" nodeType="clickEffect">
                                  <p:stCondLst>
                                    <p:cond delay="0"/>
                                  </p:stCondLst>
                                  <p:childTnLst>
                                    <p:anim calcmode="lin" valueType="num">
                                      <p:cBhvr additive="base">
                                        <p:cTn id="6" dur="5000"/>
                                        <p:tgtEl>
                                          <p:spTgt spid="19458"/>
                                        </p:tgtEl>
                                        <p:attrNameLst>
                                          <p:attrName>ppt_x</p:attrName>
                                        </p:attrNameLst>
                                      </p:cBhvr>
                                      <p:tavLst>
                                        <p:tav tm="0">
                                          <p:val>
                                            <p:strVal val="ppt_x"/>
                                          </p:val>
                                        </p:tav>
                                        <p:tav tm="100000">
                                          <p:val>
                                            <p:strVal val="1+ppt_w/2"/>
                                          </p:val>
                                        </p:tav>
                                      </p:tavLst>
                                    </p:anim>
                                    <p:anim calcmode="lin" valueType="num">
                                      <p:cBhvr additive="base">
                                        <p:cTn id="7" dur="5000"/>
                                        <p:tgtEl>
                                          <p:spTgt spid="19458"/>
                                        </p:tgtEl>
                                        <p:attrNameLst>
                                          <p:attrName>ppt_y</p:attrName>
                                        </p:attrNameLst>
                                      </p:cBhvr>
                                      <p:tavLst>
                                        <p:tav tm="0">
                                          <p:val>
                                            <p:strVal val="ppt_y"/>
                                          </p:val>
                                        </p:tav>
                                        <p:tav tm="100000">
                                          <p:val>
                                            <p:strVal val="ppt_y"/>
                                          </p:val>
                                        </p:tav>
                                      </p:tavLst>
                                    </p:anim>
                                    <p:set>
                                      <p:cBhvr>
                                        <p:cTn id="8" dur="1" fill="hold">
                                          <p:stCondLst>
                                            <p:cond delay="4999"/>
                                          </p:stCondLst>
                                        </p:cTn>
                                        <p:tgtEl>
                                          <p:spTgt spid="194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6" name="Picture 16" descr="http://www.qacps.k12.md.us/ces/clipart/Carson%20Dellosa%20Clipart/Carson%20Dellosa%20Learning%20Themes/Images/Color%20Images/Transportation/TRAIN_TRACK.jpg"/>
          <p:cNvPicPr>
            <a:picLocks noChangeAspect="1" noChangeArrowheads="1"/>
          </p:cNvPicPr>
          <p:nvPr/>
        </p:nvPicPr>
        <p:blipFill>
          <a:blip r:embed="rId2" cstate="print"/>
          <a:srcRect/>
          <a:stretch>
            <a:fillRect/>
          </a:stretch>
        </p:blipFill>
        <p:spPr bwMode="auto">
          <a:xfrm>
            <a:off x="1828800" y="5072062"/>
            <a:ext cx="8001000" cy="1785937"/>
          </a:xfrm>
          <a:prstGeom prst="rect">
            <a:avLst/>
          </a:prstGeom>
          <a:noFill/>
        </p:spPr>
      </p:pic>
      <p:pic>
        <p:nvPicPr>
          <p:cNvPr id="27654" name="Picture 6" descr="http://3.bp.blogspot.com/-agMflvwm9Aw/UhG2HDxno8I/AAAAAAABqUE/V7NahkV5GvE/s640/alphabet+train+matching+activity.jpg"/>
          <p:cNvPicPr>
            <a:picLocks noChangeAspect="1" noChangeArrowheads="1"/>
          </p:cNvPicPr>
          <p:nvPr/>
        </p:nvPicPr>
        <p:blipFill>
          <a:blip r:embed="rId3" cstate="print">
            <a:lum bright="12000" contrast="28000"/>
          </a:blip>
          <a:srcRect/>
          <a:stretch>
            <a:fillRect/>
          </a:stretch>
        </p:blipFill>
        <p:spPr bwMode="auto">
          <a:xfrm>
            <a:off x="3276600" y="1782842"/>
            <a:ext cx="4648200" cy="3093958"/>
          </a:xfrm>
          <a:prstGeom prst="rect">
            <a:avLst/>
          </a:prstGeom>
          <a:noFill/>
        </p:spPr>
      </p:pic>
      <p:sp>
        <p:nvSpPr>
          <p:cNvPr id="28" name="Rectangle 27"/>
          <p:cNvSpPr/>
          <p:nvPr/>
        </p:nvSpPr>
        <p:spPr>
          <a:xfrm rot="2720159">
            <a:off x="3445449" y="1224799"/>
            <a:ext cx="990600" cy="367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6934200" y="457200"/>
            <a:ext cx="3276600" cy="11430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6934200" y="457200"/>
            <a:ext cx="3200400" cy="1446550"/>
          </a:xfrm>
          <a:prstGeom prst="rect">
            <a:avLst/>
          </a:prstGeom>
          <a:noFill/>
        </p:spPr>
        <p:txBody>
          <a:bodyPr wrap="square" rtlCol="0">
            <a:spAutoFit/>
          </a:bodyPr>
          <a:lstStyle/>
          <a:p>
            <a:r>
              <a:rPr lang="en-US" sz="2400" dirty="0" smtClean="0">
                <a:solidFill>
                  <a:schemeClr val="bg1"/>
                </a:solidFill>
                <a:latin typeface="Berlin Sans FB Demi" pitchFamily="34" charset="0"/>
              </a:rPr>
              <a:t>Freight Train</a:t>
            </a:r>
          </a:p>
          <a:p>
            <a:r>
              <a:rPr lang="en-US" sz="2000" dirty="0" smtClean="0">
                <a:solidFill>
                  <a:schemeClr val="bg1"/>
                </a:solidFill>
                <a:latin typeface="Berlin Sans FB" pitchFamily="34" charset="0"/>
              </a:rPr>
              <a:t>Adapt for Colors,                                      Numbers &amp; ABC’s</a:t>
            </a:r>
          </a:p>
          <a:p>
            <a:endParaRPr lang="en-US" sz="2400" dirty="0" smtClean="0">
              <a:latin typeface="Adobe Caslon Pro Bold" pitchFamily="18" charset="0"/>
            </a:endParaRPr>
          </a:p>
        </p:txBody>
      </p:sp>
      <p:grpSp>
        <p:nvGrpSpPr>
          <p:cNvPr id="26" name="Group 25"/>
          <p:cNvGrpSpPr/>
          <p:nvPr/>
        </p:nvGrpSpPr>
        <p:grpSpPr>
          <a:xfrm>
            <a:off x="5791200" y="3189922"/>
            <a:ext cx="3496374" cy="3134678"/>
            <a:chOff x="-3581400" y="3189922"/>
            <a:chExt cx="3496374" cy="3134678"/>
          </a:xfrm>
        </p:grpSpPr>
        <p:pic>
          <p:nvPicPr>
            <p:cNvPr id="12" name="Picture 4" descr="http://1.bp.blogspot.com/-CQVysk7sxj4/UhGvLp9n0hI/AAAAAAABqTg/ox51liB8Vzk/s320/freight+train+crews.jpg"/>
            <p:cNvPicPr>
              <a:picLocks noChangeAspect="1" noChangeArrowheads="1"/>
            </p:cNvPicPr>
            <p:nvPr/>
          </p:nvPicPr>
          <p:blipFill>
            <a:blip r:embed="rId4" cstate="print"/>
            <a:srcRect/>
            <a:stretch>
              <a:fillRect/>
            </a:stretch>
          </p:blipFill>
          <p:spPr bwMode="auto">
            <a:xfrm>
              <a:off x="-3581400" y="3189922"/>
              <a:ext cx="3496374" cy="2829878"/>
            </a:xfrm>
            <a:prstGeom prst="rect">
              <a:avLst/>
            </a:prstGeom>
            <a:noFill/>
            <a:ln>
              <a:solidFill>
                <a:schemeClr val="tx1"/>
              </a:solidFill>
            </a:ln>
          </p:spPr>
        </p:pic>
        <p:sp>
          <p:nvSpPr>
            <p:cNvPr id="22" name="Oval 21"/>
            <p:cNvSpPr/>
            <p:nvPr/>
          </p:nvSpPr>
          <p:spPr>
            <a:xfrm>
              <a:off x="-685800" y="5867400"/>
              <a:ext cx="457200" cy="457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1295400" y="5867400"/>
              <a:ext cx="457200" cy="457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2819400" y="5867400"/>
              <a:ext cx="457200" cy="457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3429000" y="5867400"/>
              <a:ext cx="457200" cy="457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1457" name="Picture 1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743200" y="228600"/>
            <a:ext cx="1708150" cy="1689100"/>
          </a:xfrm>
          <a:prstGeom prst="rect">
            <a:avLst/>
          </a:prstGeom>
          <a:noFill/>
          <a:ln w="9525" algn="in">
            <a:noFill/>
            <a:miter lim="800000"/>
            <a:headEnd/>
            <a:tailEnd/>
          </a:ln>
          <a:effectLst/>
        </p:spPr>
      </p:pic>
      <p:grpSp>
        <p:nvGrpSpPr>
          <p:cNvPr id="27" name="Group 8"/>
          <p:cNvGrpSpPr/>
          <p:nvPr/>
        </p:nvGrpSpPr>
        <p:grpSpPr>
          <a:xfrm>
            <a:off x="-152400" y="-76200"/>
            <a:ext cx="2590800" cy="7010400"/>
            <a:chOff x="-152400" y="-76200"/>
            <a:chExt cx="2590800" cy="7010400"/>
          </a:xfrm>
        </p:grpSpPr>
        <p:sp>
          <p:nvSpPr>
            <p:cNvPr id="29" name="Rectangle 28"/>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5"/>
            <p:cNvPicPr>
              <a:picLocks noChangeAspect="1" noChangeArrowheads="1"/>
            </p:cNvPicPr>
            <p:nvPr/>
          </p:nvPicPr>
          <p:blipFill>
            <a:blip r:embed="rId6"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31" name="TextBox 30"/>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32" name="TextBox 31"/>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33" name="TextBox 32"/>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34" name="Oval 33"/>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5" name="Oval 34"/>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9" name="Oval 38"/>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40" name="Oval 39"/>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42" name="Oval 41"/>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43" name="Oval 42"/>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44" name="Oval 43"/>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8.33333E-7 1.48148E-6 L 1.77552 -0.00463 " pathEditMode="relative" rAng="0" ptsTypes="AA">
                                      <p:cBhvr>
                                        <p:cTn id="6" dur="3000" fill="hold"/>
                                        <p:tgtEl>
                                          <p:spTgt spid="26"/>
                                        </p:tgtEl>
                                        <p:attrNameLst>
                                          <p:attrName>ppt_x</p:attrName>
                                          <p:attrName>ppt_y</p:attrName>
                                        </p:attrNameLst>
                                      </p:cBhvr>
                                      <p:rCtr x="88800" y="-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8" name="Picture 8" descr="https://www.dobmeierjanitorialsupplies.com/assets/product-images/HUHTAMAKI-HUHVAPOR.jpg"/>
          <p:cNvPicPr>
            <a:picLocks noChangeAspect="1" noChangeArrowheads="1"/>
          </p:cNvPicPr>
          <p:nvPr/>
        </p:nvPicPr>
        <p:blipFill>
          <a:blip r:embed="rId2" cstate="print"/>
          <a:srcRect l="3774" t="3774" r="7547" b="7547"/>
          <a:stretch>
            <a:fillRect/>
          </a:stretch>
        </p:blipFill>
        <p:spPr bwMode="auto">
          <a:xfrm>
            <a:off x="5181600" y="2895600"/>
            <a:ext cx="3657600" cy="3657600"/>
          </a:xfrm>
          <a:prstGeom prst="rect">
            <a:avLst/>
          </a:prstGeom>
          <a:noFill/>
        </p:spPr>
      </p:pic>
      <p:pic>
        <p:nvPicPr>
          <p:cNvPr id="87046" name="Picture 6" descr="http://l.yimg.com/ck/image/A4416/441623/300_441623.jpg"/>
          <p:cNvPicPr>
            <a:picLocks noChangeAspect="1" noChangeArrowheads="1"/>
          </p:cNvPicPr>
          <p:nvPr/>
        </p:nvPicPr>
        <p:blipFill>
          <a:blip r:embed="rId3" cstate="print"/>
          <a:srcRect t="19433" r="6667" b="25506"/>
          <a:stretch>
            <a:fillRect/>
          </a:stretch>
        </p:blipFill>
        <p:spPr bwMode="auto">
          <a:xfrm rot="2134690">
            <a:off x="2705707" y="1782996"/>
            <a:ext cx="3276600" cy="1184366"/>
          </a:xfrm>
          <a:prstGeom prst="rect">
            <a:avLst/>
          </a:prstGeom>
          <a:noFill/>
        </p:spPr>
      </p:pic>
      <p:sp>
        <p:nvSpPr>
          <p:cNvPr id="17" name="Rounded Rectangle 16"/>
          <p:cNvSpPr/>
          <p:nvPr/>
        </p:nvSpPr>
        <p:spPr>
          <a:xfrm>
            <a:off x="7543800" y="533400"/>
            <a:ext cx="3352800" cy="13716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696200" y="533400"/>
            <a:ext cx="3200400" cy="1323439"/>
          </a:xfrm>
          <a:prstGeom prst="rect">
            <a:avLst/>
          </a:prstGeom>
          <a:noFill/>
        </p:spPr>
        <p:txBody>
          <a:bodyPr wrap="square" rtlCol="0">
            <a:spAutoFit/>
          </a:bodyPr>
          <a:lstStyle/>
          <a:p>
            <a:r>
              <a:rPr lang="en-US" sz="2000" dirty="0" smtClean="0">
                <a:solidFill>
                  <a:schemeClr val="bg1"/>
                </a:solidFill>
                <a:latin typeface="Berlin Sans FB Demi" pitchFamily="34" charset="0"/>
              </a:rPr>
              <a:t>A Simple                           Machine:</a:t>
            </a:r>
          </a:p>
          <a:p>
            <a:r>
              <a:rPr lang="en-US" sz="2000" dirty="0" smtClean="0">
                <a:solidFill>
                  <a:schemeClr val="bg1"/>
                </a:solidFill>
                <a:latin typeface="Berlin Sans FB" pitchFamily="34" charset="0"/>
              </a:rPr>
              <a:t>The Wheel                                        and Axle</a:t>
            </a:r>
          </a:p>
        </p:txBody>
      </p:sp>
      <p:sp>
        <p:nvSpPr>
          <p:cNvPr id="26" name="Rectangle 25"/>
          <p:cNvSpPr/>
          <p:nvPr/>
        </p:nvSpPr>
        <p:spPr>
          <a:xfrm rot="537560">
            <a:off x="2773688" y="5500121"/>
            <a:ext cx="838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p:cNvGrpSpPr/>
          <p:nvPr/>
        </p:nvGrpSpPr>
        <p:grpSpPr>
          <a:xfrm>
            <a:off x="2895600" y="4419600"/>
            <a:ext cx="1981200" cy="2190750"/>
            <a:chOff x="3733800" y="1371600"/>
            <a:chExt cx="3352800" cy="3562350"/>
          </a:xfrm>
        </p:grpSpPr>
        <p:pic>
          <p:nvPicPr>
            <p:cNvPr id="87044" name="Picture 4" descr="http://ed101.bu.edu/StudentDoc/Archives/ED101sp10/rawdons/images/OC0811004_L6WheelAndAxle2.gif"/>
            <p:cNvPicPr>
              <a:picLocks noChangeAspect="1" noChangeArrowheads="1"/>
            </p:cNvPicPr>
            <p:nvPr/>
          </p:nvPicPr>
          <p:blipFill>
            <a:blip r:embed="rId4" cstate="print"/>
            <a:srcRect/>
            <a:stretch>
              <a:fillRect/>
            </a:stretch>
          </p:blipFill>
          <p:spPr bwMode="auto">
            <a:xfrm>
              <a:off x="3733800" y="1600200"/>
              <a:ext cx="3333750" cy="3333750"/>
            </a:xfrm>
            <a:prstGeom prst="rect">
              <a:avLst/>
            </a:prstGeom>
            <a:noFill/>
          </p:spPr>
        </p:pic>
        <p:sp>
          <p:nvSpPr>
            <p:cNvPr id="27" name="Rounded Rectangle 26"/>
            <p:cNvSpPr/>
            <p:nvPr/>
          </p:nvSpPr>
          <p:spPr>
            <a:xfrm>
              <a:off x="3733800" y="1371600"/>
              <a:ext cx="3352800" cy="3505200"/>
            </a:xfrm>
            <a:prstGeom prst="roundRect">
              <a:avLst>
                <a:gd name="adj" fmla="val 484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TextBox 29"/>
          <p:cNvSpPr txBox="1"/>
          <p:nvPr/>
        </p:nvSpPr>
        <p:spPr>
          <a:xfrm>
            <a:off x="2971800" y="4615190"/>
            <a:ext cx="533400" cy="261610"/>
          </a:xfrm>
          <a:prstGeom prst="rect">
            <a:avLst/>
          </a:prstGeom>
          <a:solidFill>
            <a:schemeClr val="bg1"/>
          </a:solidFill>
        </p:spPr>
        <p:txBody>
          <a:bodyPr wrap="square" rtlCol="0">
            <a:spAutoFit/>
          </a:bodyPr>
          <a:lstStyle/>
          <a:p>
            <a:r>
              <a:rPr lang="en-US" sz="1050" dirty="0" smtClean="0">
                <a:latin typeface="Berlin Sans FB" pitchFamily="34" charset="0"/>
              </a:rPr>
              <a:t>wheel</a:t>
            </a:r>
            <a:endParaRPr lang="en-US" sz="1050" dirty="0">
              <a:latin typeface="Berlin Sans FB" pitchFamily="34" charset="0"/>
            </a:endParaRPr>
          </a:p>
        </p:txBody>
      </p:sp>
      <p:sp>
        <p:nvSpPr>
          <p:cNvPr id="31" name="TextBox 30"/>
          <p:cNvSpPr txBox="1"/>
          <p:nvPr/>
        </p:nvSpPr>
        <p:spPr>
          <a:xfrm>
            <a:off x="3048000" y="5943600"/>
            <a:ext cx="457200" cy="261610"/>
          </a:xfrm>
          <a:prstGeom prst="rect">
            <a:avLst/>
          </a:prstGeom>
          <a:solidFill>
            <a:schemeClr val="bg1"/>
          </a:solidFill>
        </p:spPr>
        <p:txBody>
          <a:bodyPr wrap="square" rtlCol="0">
            <a:spAutoFit/>
          </a:bodyPr>
          <a:lstStyle/>
          <a:p>
            <a:r>
              <a:rPr lang="en-US" sz="1050" dirty="0" smtClean="0">
                <a:latin typeface="Berlin Sans FB" pitchFamily="34" charset="0"/>
              </a:rPr>
              <a:t>axle</a:t>
            </a:r>
            <a:endParaRPr lang="en-US" sz="1050" dirty="0">
              <a:latin typeface="Berlin Sans FB" pitchFamily="34" charset="0"/>
            </a:endParaRPr>
          </a:p>
        </p:txBody>
      </p:sp>
      <p:sp>
        <p:nvSpPr>
          <p:cNvPr id="32" name="Oval 31"/>
          <p:cNvSpPr/>
          <p:nvPr/>
        </p:nvSpPr>
        <p:spPr>
          <a:xfrm>
            <a:off x="6477000" y="4191000"/>
            <a:ext cx="1143000" cy="11430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743200" y="381000"/>
            <a:ext cx="5867400" cy="461665"/>
          </a:xfrm>
          <a:prstGeom prst="rect">
            <a:avLst/>
          </a:prstGeom>
          <a:noFill/>
        </p:spPr>
        <p:txBody>
          <a:bodyPr wrap="square" rtlCol="0">
            <a:spAutoFit/>
          </a:bodyPr>
          <a:lstStyle/>
          <a:p>
            <a:r>
              <a:rPr lang="en-US" sz="2400" dirty="0" smtClean="0">
                <a:latin typeface="Berlin Sans FB Demi" pitchFamily="34" charset="0"/>
              </a:rPr>
              <a:t>Demonstrate the wheel and axle!</a:t>
            </a:r>
            <a:endParaRPr lang="en-US" dirty="0">
              <a:latin typeface="Berlin Sans FB Demi" pitchFamily="34" charset="0"/>
            </a:endParaRPr>
          </a:p>
        </p:txBody>
      </p:sp>
      <p:sp>
        <p:nvSpPr>
          <p:cNvPr id="34" name="TextBox 33"/>
          <p:cNvSpPr txBox="1"/>
          <p:nvPr/>
        </p:nvSpPr>
        <p:spPr>
          <a:xfrm>
            <a:off x="4724400" y="1166336"/>
            <a:ext cx="2514600" cy="738664"/>
          </a:xfrm>
          <a:prstGeom prst="rect">
            <a:avLst/>
          </a:prstGeom>
          <a:noFill/>
        </p:spPr>
        <p:txBody>
          <a:bodyPr wrap="square" rtlCol="0">
            <a:spAutoFit/>
          </a:bodyPr>
          <a:lstStyle/>
          <a:p>
            <a:r>
              <a:rPr lang="en-US" sz="1400" dirty="0" smtClean="0">
                <a:latin typeface="Berlin Sans FB" pitchFamily="34" charset="0"/>
              </a:rPr>
              <a:t>Many things can be used, but here’s a quick way to make a simple machine!</a:t>
            </a:r>
            <a:endParaRPr lang="en-US" sz="1400" dirty="0">
              <a:latin typeface="Berlin Sans FB" pitchFamily="34" charset="0"/>
            </a:endParaRPr>
          </a:p>
        </p:txBody>
      </p:sp>
      <p:sp>
        <p:nvSpPr>
          <p:cNvPr id="35" name="TextBox 34"/>
          <p:cNvSpPr txBox="1"/>
          <p:nvPr/>
        </p:nvSpPr>
        <p:spPr>
          <a:xfrm>
            <a:off x="6019800" y="1981200"/>
            <a:ext cx="2667000" cy="738664"/>
          </a:xfrm>
          <a:prstGeom prst="rect">
            <a:avLst/>
          </a:prstGeom>
          <a:noFill/>
        </p:spPr>
        <p:txBody>
          <a:bodyPr wrap="square" rtlCol="0">
            <a:spAutoFit/>
          </a:bodyPr>
          <a:lstStyle/>
          <a:p>
            <a:r>
              <a:rPr lang="en-US" sz="1400" dirty="0" smtClean="0">
                <a:latin typeface="Berlin Sans FB" pitchFamily="34" charset="0"/>
              </a:rPr>
              <a:t>Cut a hole the diameter of a paper towel tube in the center  of a </a:t>
            </a:r>
            <a:r>
              <a:rPr lang="en-US" sz="1400" dirty="0" err="1" smtClean="0">
                <a:latin typeface="Berlin Sans FB" pitchFamily="34" charset="0"/>
              </a:rPr>
              <a:t>Chinet</a:t>
            </a:r>
            <a:r>
              <a:rPr lang="en-US" sz="1400" dirty="0" smtClean="0">
                <a:latin typeface="Berlin Sans FB" pitchFamily="34" charset="0"/>
              </a:rPr>
              <a:t>, or foam, plate .</a:t>
            </a:r>
            <a:endParaRPr lang="en-US" sz="1400" dirty="0">
              <a:latin typeface="Berlin Sans FB" pitchFamily="34" charset="0"/>
            </a:endParaRPr>
          </a:p>
        </p:txBody>
      </p:sp>
      <p:grpSp>
        <p:nvGrpSpPr>
          <p:cNvPr id="24" name="Group 8"/>
          <p:cNvGrpSpPr/>
          <p:nvPr/>
        </p:nvGrpSpPr>
        <p:grpSpPr>
          <a:xfrm>
            <a:off x="-152400" y="-76200"/>
            <a:ext cx="2590800" cy="7010400"/>
            <a:chOff x="-152400" y="-76200"/>
            <a:chExt cx="2590800" cy="7010400"/>
          </a:xfrm>
        </p:grpSpPr>
        <p:sp>
          <p:nvSpPr>
            <p:cNvPr id="25" name="Rectangle 24"/>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5"/>
            <p:cNvPicPr>
              <a:picLocks noChangeAspect="1" noChangeArrowheads="1"/>
            </p:cNvPicPr>
            <p:nvPr/>
          </p:nvPicPr>
          <p:blipFill>
            <a:blip r:embed="rId5"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36" name="TextBox 35"/>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37" name="TextBox 36"/>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38" name="TextBox 37"/>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39" name="Oval 38"/>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40" name="Oval 39"/>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44" name="Oval 43"/>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45" name="Oval 44"/>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47" name="Oval 46"/>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48" name="Oval 47"/>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49" name="Oval 48"/>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img1.targetimg1.com/wcsstore/TargetSAS/img/p/14/31/14312192_130312020000.jpg"/>
          <p:cNvPicPr>
            <a:picLocks noChangeAspect="1" noChangeArrowheads="1"/>
          </p:cNvPicPr>
          <p:nvPr/>
        </p:nvPicPr>
        <p:blipFill>
          <a:blip r:embed="rId2" cstate="print"/>
          <a:srcRect l="11707" r="10244"/>
          <a:stretch>
            <a:fillRect/>
          </a:stretch>
        </p:blipFill>
        <p:spPr bwMode="auto">
          <a:xfrm>
            <a:off x="2481146" y="2362200"/>
            <a:ext cx="1724722" cy="2209800"/>
          </a:xfrm>
          <a:prstGeom prst="rect">
            <a:avLst/>
          </a:prstGeom>
          <a:noFill/>
        </p:spPr>
      </p:pic>
      <p:pic>
        <p:nvPicPr>
          <p:cNvPr id="38926" name="Picture 14" descr="http://cdn1.disneybaby.com/images/2011/10/moo-baa-lalala-boynton-photo-450x400-amazon-0021.jpg"/>
          <p:cNvPicPr>
            <a:picLocks noChangeAspect="1" noChangeArrowheads="1"/>
          </p:cNvPicPr>
          <p:nvPr/>
        </p:nvPicPr>
        <p:blipFill>
          <a:blip r:embed="rId3" cstate="print"/>
          <a:srcRect l="11111" r="1790"/>
          <a:stretch>
            <a:fillRect/>
          </a:stretch>
        </p:blipFill>
        <p:spPr bwMode="auto">
          <a:xfrm>
            <a:off x="2464490" y="914400"/>
            <a:ext cx="1269310" cy="1295400"/>
          </a:xfrm>
          <a:prstGeom prst="rect">
            <a:avLst/>
          </a:prstGeom>
          <a:noFill/>
        </p:spPr>
      </p:pic>
      <p:pic>
        <p:nvPicPr>
          <p:cNvPr id="38928" name="Picture 16" descr="http://images.buycostumes.com/mgen/merchandiser/801264.jpg?zm=1600,1600,1,0,0"/>
          <p:cNvPicPr>
            <a:picLocks noChangeAspect="1" noChangeArrowheads="1"/>
          </p:cNvPicPr>
          <p:nvPr/>
        </p:nvPicPr>
        <p:blipFill>
          <a:blip r:embed="rId4" cstate="print"/>
          <a:srcRect l="27118" r="28814"/>
          <a:stretch>
            <a:fillRect/>
          </a:stretch>
        </p:blipFill>
        <p:spPr bwMode="auto">
          <a:xfrm>
            <a:off x="7370736" y="2590800"/>
            <a:ext cx="1544664" cy="3505200"/>
          </a:xfrm>
          <a:prstGeom prst="rect">
            <a:avLst/>
          </a:prstGeom>
          <a:noFill/>
        </p:spPr>
      </p:pic>
      <p:pic>
        <p:nvPicPr>
          <p:cNvPr id="38922" name="Picture 10" descr="http://www.dk.co.uk/static/covers/all/2/4/9781405320542H.jpg"/>
          <p:cNvPicPr>
            <a:picLocks noChangeAspect="1" noChangeArrowheads="1"/>
          </p:cNvPicPr>
          <p:nvPr/>
        </p:nvPicPr>
        <p:blipFill>
          <a:blip r:embed="rId5" cstate="print"/>
          <a:srcRect/>
          <a:stretch>
            <a:fillRect/>
          </a:stretch>
        </p:blipFill>
        <p:spPr bwMode="auto">
          <a:xfrm>
            <a:off x="3733800" y="381000"/>
            <a:ext cx="1143000" cy="1143000"/>
          </a:xfrm>
          <a:prstGeom prst="rect">
            <a:avLst/>
          </a:prstGeom>
          <a:noFill/>
        </p:spPr>
      </p:pic>
      <p:sp>
        <p:nvSpPr>
          <p:cNvPr id="17" name="Rounded Rectangle 16"/>
          <p:cNvSpPr/>
          <p:nvPr/>
        </p:nvSpPr>
        <p:spPr>
          <a:xfrm>
            <a:off x="7162800" y="609600"/>
            <a:ext cx="3276600" cy="12192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239000" y="690027"/>
            <a:ext cx="3200400" cy="1138773"/>
          </a:xfrm>
          <a:prstGeom prst="rect">
            <a:avLst/>
          </a:prstGeom>
          <a:noFill/>
        </p:spPr>
        <p:txBody>
          <a:bodyPr wrap="square" rtlCol="0">
            <a:spAutoFit/>
          </a:bodyPr>
          <a:lstStyle/>
          <a:p>
            <a:r>
              <a:rPr lang="en-US" sz="2000" dirty="0" smtClean="0">
                <a:solidFill>
                  <a:schemeClr val="bg1"/>
                </a:solidFill>
                <a:latin typeface="Berlin Sans FB Demi" pitchFamily="34" charset="0"/>
              </a:rPr>
              <a:t>The Animal </a:t>
            </a:r>
          </a:p>
          <a:p>
            <a:r>
              <a:rPr lang="en-US" sz="2000" dirty="0" smtClean="0">
                <a:solidFill>
                  <a:schemeClr val="bg1"/>
                </a:solidFill>
                <a:latin typeface="Berlin Sans FB Demi" pitchFamily="34" charset="0"/>
              </a:rPr>
              <a:t>Kingdom</a:t>
            </a:r>
            <a:r>
              <a:rPr lang="en-US" sz="2400" dirty="0" smtClean="0">
                <a:solidFill>
                  <a:schemeClr val="bg1"/>
                </a:solidFill>
                <a:latin typeface="Berlin Sans FB Demi" pitchFamily="34" charset="0"/>
              </a:rPr>
              <a:t>:</a:t>
            </a:r>
          </a:p>
          <a:p>
            <a:r>
              <a:rPr lang="en-US" sz="2400" dirty="0" smtClean="0">
                <a:solidFill>
                  <a:schemeClr val="bg1"/>
                </a:solidFill>
                <a:latin typeface="Berlin Sans FB" pitchFamily="34" charset="0"/>
              </a:rPr>
              <a:t>Go Wild</a:t>
            </a:r>
          </a:p>
        </p:txBody>
      </p:sp>
      <p:pic>
        <p:nvPicPr>
          <p:cNvPr id="38933" name="Picture 2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953000" y="4419600"/>
            <a:ext cx="2562619" cy="2362200"/>
          </a:xfrm>
          <a:prstGeom prst="rect">
            <a:avLst/>
          </a:prstGeom>
          <a:noFill/>
          <a:ln w="9525" algn="in">
            <a:noFill/>
            <a:miter lim="800000"/>
            <a:headEnd/>
            <a:tailEnd/>
          </a:ln>
          <a:effectLst/>
        </p:spPr>
      </p:pic>
      <p:grpSp>
        <p:nvGrpSpPr>
          <p:cNvPr id="2" name="Group 8"/>
          <p:cNvGrpSpPr/>
          <p:nvPr/>
        </p:nvGrpSpPr>
        <p:grpSpPr>
          <a:xfrm>
            <a:off x="-152400" y="-76200"/>
            <a:ext cx="2438400" cy="7010400"/>
            <a:chOff x="-152400" y="-76200"/>
            <a:chExt cx="2590800" cy="7010400"/>
          </a:xfrm>
        </p:grpSpPr>
        <p:sp>
          <p:nvSpPr>
            <p:cNvPr id="20" name="Rectangle 19"/>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5"/>
            <p:cNvPicPr>
              <a:picLocks noChangeAspect="1" noChangeArrowheads="1"/>
            </p:cNvPicPr>
            <p:nvPr/>
          </p:nvPicPr>
          <p:blipFill>
            <a:blip r:embed="rId7"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2" name="TextBox 21"/>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23" name="TextBox 22"/>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24" name="TextBox 23"/>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5" name="Oval 24"/>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6" name="Oval 25"/>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0" name="Oval 29"/>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31" name="Oval 30"/>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33" name="Oval 32"/>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34" name="Oval 33"/>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5" name="Oval 34"/>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pic>
        <p:nvPicPr>
          <p:cNvPr id="69634" name="Picture 2" descr="http://www.tylerarboretum.org/wp-content/uploads/2013/08/the-very-busy-spider.jpg"/>
          <p:cNvPicPr>
            <a:picLocks noChangeAspect="1" noChangeArrowheads="1"/>
          </p:cNvPicPr>
          <p:nvPr/>
        </p:nvPicPr>
        <p:blipFill>
          <a:blip r:embed="rId8" cstate="print"/>
          <a:srcRect/>
          <a:stretch>
            <a:fillRect/>
          </a:stretch>
        </p:blipFill>
        <p:spPr bwMode="auto">
          <a:xfrm>
            <a:off x="5029200" y="596265"/>
            <a:ext cx="1981200" cy="1461135"/>
          </a:xfrm>
          <a:prstGeom prst="rect">
            <a:avLst/>
          </a:prstGeom>
          <a:noFill/>
        </p:spPr>
      </p:pic>
      <p:pic>
        <p:nvPicPr>
          <p:cNvPr id="16386" name="Picture 2" descr="http://4.bp.blogspot.com/-6149gxM9jik/UUntwc3n3iI/AAAAAAAAQhU/d4VnW1tbw8I/s400/100+Animals+on+Parade.jpg"/>
          <p:cNvPicPr>
            <a:picLocks noChangeAspect="1" noChangeArrowheads="1"/>
          </p:cNvPicPr>
          <p:nvPr/>
        </p:nvPicPr>
        <p:blipFill>
          <a:blip r:embed="rId9" cstate="print"/>
          <a:srcRect/>
          <a:stretch>
            <a:fillRect/>
          </a:stretch>
        </p:blipFill>
        <p:spPr bwMode="auto">
          <a:xfrm>
            <a:off x="3819525" y="3503332"/>
            <a:ext cx="1819275" cy="2211668"/>
          </a:xfrm>
          <a:prstGeom prst="rect">
            <a:avLst/>
          </a:prstGeom>
          <a:noFill/>
        </p:spPr>
      </p:pic>
      <p:pic>
        <p:nvPicPr>
          <p:cNvPr id="1026" name="Picture 2" descr="http://ecx.images-amazon.com/images/I/51voKSKd0HL._BO2,204,203,200_PIsitb-sticker-arrow-click,TopRight,35,-76_AA300_SH20_OU01_.jpg"/>
          <p:cNvPicPr>
            <a:picLocks noChangeAspect="1" noChangeArrowheads="1"/>
          </p:cNvPicPr>
          <p:nvPr/>
        </p:nvPicPr>
        <p:blipFill>
          <a:blip r:embed="rId10" cstate="print"/>
          <a:srcRect l="4734" t="13609" r="11243"/>
          <a:stretch>
            <a:fillRect/>
          </a:stretch>
        </p:blipFill>
        <p:spPr bwMode="auto">
          <a:xfrm>
            <a:off x="5485439" y="2204406"/>
            <a:ext cx="1753561" cy="1757994"/>
          </a:xfrm>
          <a:prstGeom prst="rect">
            <a:avLst/>
          </a:prstGeom>
          <a:noFill/>
        </p:spPr>
      </p:pic>
      <p:pic>
        <p:nvPicPr>
          <p:cNvPr id="38924" name="Picture 12" descr="http://www.themeasuredmom.com/wp-content/uploads/2013/01/rhyme-babies-2.jpg"/>
          <p:cNvPicPr>
            <a:picLocks noChangeAspect="1" noChangeArrowheads="1"/>
          </p:cNvPicPr>
          <p:nvPr/>
        </p:nvPicPr>
        <p:blipFill>
          <a:blip r:embed="rId11" cstate="print"/>
          <a:srcRect/>
          <a:stretch>
            <a:fillRect/>
          </a:stretch>
        </p:blipFill>
        <p:spPr bwMode="auto">
          <a:xfrm>
            <a:off x="4038600" y="1676400"/>
            <a:ext cx="1295400" cy="12954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AutoShape 4" descr="data:image/jpeg;base64,/9j/4AAQSkZJRgABAQAAAQABAAD/2wCEAAkGBhQSERUTEhQUFRUWGBwaGBgXGRcXGBwdHBgXFxcXHBoXHCcgHRwjHBoXHy8gJCcpLCwsGB4xNTAqNSYrLCkBCQoKDgwOGg8PGjAkHyQwLCwtLywsLCovKSwsLCwsKiwsKSwsLCwsLCwsLCwsLCwsLCwsLCwsLCwsLCwpLCwsLP/AABEIAPoAygMBIgACEQEDEQH/xAAcAAACAwEBAQEAAAAAAAAAAAAEBQIDBgEABwj/xABBEAACAQIEAwYDBQcDAwQDAAABAhEAAwQSITEFQVEGEyJhcYEykfAUQqGxwQcjUmLR4fEVcoIzQ8IWkqKyNFNz/8QAGwEAAQUBAQAAAAAAAAAAAAAAAwECBAUGAAf/xAAuEQACAgEDAgQFBAMBAAAAAAABAgADEQQSITFBBRMiUTJhcYGRocHR8BSx8eH/2gAMAwEAAhEDEQA/ANGtok1f3ajzP5VMrAqBepoWZ2cCdK89qN66h51Jrc06LByK7RAtRvXFSTFKIkHCVIWqOt2l5/jXruMGy606diBd1Xu6olbTNrAA6nT865Mcx/x/rSH5xcSr7N1/pVLEDz+vOiSpYhQRqQN+u1GW+At99kt+LKMx+I8gOswY60Gy5E+IwiVO/wAIijWvBaef6EFKrdu20LGEEiWO8AEiT5CaGwmFzXHt+EMjFWkwPhVhrzBV1I8j5GmLfUxIBjjp7B1EBSwTVy4SaZ/6TeDAC2ACfiBzD15flSfiGKD4m6lv/pWgLZP8V0Etd16KCi/7g3SnrcjHavM40sqlm7Su7ZA5yahbSrIr1E2wEiFroNSUV2K6JI1yakVqSrTSIsqmvVY61FaGYs8r13NUWWoZvOu+sQw+/coUa1ZdNStpRzEnUWrg0VFaNw/CHuiZCr1PP2/WhPYtYy0KiM3CiLLtwnWuE5ddddvP+1P7XCbeHD3rzrlRSxJEKoAlmM9BUOHcTs8SsMO7uKh2zwj5TOS6uUkodJEwdjGtQn14zlRke8lpoyR6jgxAbhb4jXRdjal/CnuMWtXYN+1cNl+QLAjK4GwDoUfp4j0rS4x8Phrlqy9vvGuBmZiQAqqVUtvzZlAA136VIfUhcY5JgU07MSD2lXDOH9/PiggiZE6Hcjz09KK4Zh8NiFc2+8AtuyFjENlYqzDfwyrCYHw7RBPsFa+z40WwZW7aZkJOvgZcynrGZCD/ADHeJqvsdbUHEW+l6+I8vtF1h/8AF1PvUGy92yVY4wCP3k2uhVADDnvBMTirTYRMVZR0XPbgPEslx7aBoBMfGHHPSCByN7SqDewTMB8d3fk3cMwI84Vh7mkqXCeBsPvWgimOtm5bVj6/uyaZ8ccnCLcMg2L6Mf8AYW7pz7W7rn/jXc5BznB/3CcDgDGR/qEcWEcRwx0OazcUe17Ds3zBHypZiGjF4wEaZ7R+eHtj/wAfwovG4pnv4Z8oAsB5YnxMWULlCjYSAxJP3QI10Au3GfEXrkKO9NsKoJY+BSgJ0GpnYTEDU8j6el0YFhwMwF9qlSAfaOezN8m4yyYyyBy+If1rJdnUnCYeBvaQ+pKgk+pJJPUmtZwK2bT3GuAoETxFtAACGJnaIBNZ/sPe7uzhiwiLKAzym2uvt/WiKQLXZPYQRBNSg+8u7s9K4ykcqstYs3L1+4oZbTuO7zAqSAih3ynVQzhiAYO5jxUabUipaEsuTIrphiAYuB8jUluL51Nhqa5E0pg5WzdKmmtcCVHLTJ061eyVMVMCnYnSrLS42mpnfuydBGkVXJ+v8UMiceZaRFWIs71FFq0UWcIz4VhbdwFWBzTMg7jp+nvQHbnF3bb4JbbtbtPeK3ChykxbZrVueSsywY3gCvWbhRgw3H1HpTbjfDlx2Ee2DlZhKNzS4pDW2/4uFPp61TapTXaHPKy20rBkK9DLsO64rDslzUMrW7g9Vg/MGfesh2BuvZf7PcP7y0TYueZUA239GTIwP85pn2N4rnUMwyl5W4n8F1WKuvswYekVX2wwf2e/bxy6Kctm+egLfuLv/FzkJ/hufy0LaEsNfZukJkugbuso7TWDhuI2sQvw4kBG6d7al7X/AL7edf8AgtOeI4CziGTE94qZUZGLEABCyuZJjKwy77an1oLtrjbNzhl17ji2VGZDpmF5CHtBRzJcAQNw1I7JNxEZ0ykqCVIBykgEr7HT2qTpqTYoBOCvH2g77Qh3YyDDbnGO/wAYuIWe5tLktfzgsrXboB1ynKir1CsdmFSxHExaxeKuW3AQhHL6ZQTaC3NW8JhbdpidQM2vOqG0E71jv2pYorgYBjPcVT6AM8fNRU3/ABkQZ9hj6yMtzWNj3x9o84R2jwuIR8HYvXHXV7kBhnlyz5nKj4mYkgROoEDSneKYXFKNJViCVkwcpzCQNxOsHQ8waU8C4WmHsW7dsZVgEkbsYEuepJ119NhWX4piMRbT/UBcdu6vutyzMWxbDm1ky7FoytmOvjB5al2hV5EbzY3pPT3m7u35qvMd51rLcc7SvmwqYQo32ssFuMCcoGTxZeozNIPNY5VXj8ViTirGCW8QGtZ7t4Iq3IDPqsaKSAF96UuDBiljyTibDiOKfELku3Ga2d0EKreTZQCw6qTB5g0NjMclpc1xwqyFk7SxAGsaa8zpQeM4n9nyK6XLgYBEdYZ3uQTlZQFgtBIYabzlpN+0YM2ACxlZ7tpYkNBOYxI0MEbjpSDbWDtEXa7soc5E0mB4vaulhauo5X4gjBiPWDt50clw9TXzXHcEw78SNl1C2cLhZuBfBmyifEVgzDqfPLWh/Z+rDAWixMMXKAmcqlyEWfY/OuVyTgxbKQoys1GU1ya8HrPcW7e4bD3+5fvCRGdlXMiTEZtZ5iYBieulOLAdYBUZjhRNHNRNetuCAQQQdRHTcEeRqUV0bIBjVg2rmWpLXTpArXstWFaibR+orp0IFvSaki8+mg9eZ9h+Zrrcqsywf9v57muMeJVd0o/hGK7toJ8Lb+R6/pQK8yai9yhWVixSphEcodwkO0+B+zX/ALQv/Rvsq3hyS7olu95BxFtj17s9aF7SXbmLsjDuwW0SO9AHjuBTITMTCgkCYBJjlTLHcZnB3rTW+9Y22RVOUK+ZSArFiAB59BSPhdh0s21vNnuKihm6sBBPn61F09RxttHToZJuuHx1nr1l7JOpjeR5ek1JVrsV0irEGQOsiUpV2k4AuLw7WWOWSCrRMMNjHTUg+RpndvhcoY6scqjmTBMD2BPtXGaHyEENvBEaSBPQ78qZZfUgO8wtVVjMCgmOsdnOJMiWbmLtpaSBmtBhdIWAATlGwA5+s1pb3BrLP3rW1ZxHiImSBAYr8JYciRI5RTLEYdl1AzKeYKj2IJn9NRQnB8XnxRtXbTIuSUZisMZAMKNRl0Gsc9omora2gKSpzJn+NqHYAjEU2+zdv7RYu2wqLZ7w5FUAFrgC5tNBEH8KYW+EqMUcSSSxtC1EbAPnJHmdPketMOOcPFhzcQCDE8gQdPmDp6Ee627x20oWSZd+7VcrElzlhfCCATmXcjfyoel11duQ3B9o7UaO6vBXkQa1h7r4hbl1VRbQfIFbNmZvDn2BAFvSDrLNyr3aThDYlbKqQAl+3cOafhXNMQN9abYiyLh7tWZdyXUwxhiNJkAc9vIzrQGL4jetsAbAIElnzgDKGAEAjVyDOUwBB16KNbQSVJx9YjaO9cMB9oFxHsgt04p0dluYpAjMYKqBl2Ag65ROppRxfgg763h2N5kt4e3bsLbtowYklLzlrisqMAEOaQQDoeuys4kXFDKZU7cvIj1BBBnaIq0DpUzap5Ehrcynmdt2woAkkCBJMkgaSZ3PnXyDgGAxeLTFvZt2yMS2R7jsBl8YutAmTqV1g7aa19Z4ph3excS2QrsjKpOwJUgHT1oDslwQ4TC27LEFgSXI2lmJMTEwIE+VIy7iAY+qzYpPeU4DGrh0e1cdRawtuyjOZkuUkiPTu4AEy0U2wOOS8pKE6HKQVZGB08LKwDA6jQjas7d7OXHtIzJbe42IbEXbVxoQ5ldFQsob4F7vSCPCaqbgp8WHDdyEsG7kw5a0ty4xuKWJJLlEyWxBOuYEwIFN3ERTWj9+Zr64BWb7J8Yd+GW7sNduKjjLMs7IWhZPMgDqaN7O8UuXgWZrDCBpZz5kY6m24fUED0Oh0p4YGBaojPyjqpRUiuk1z62p8FiEW/iFdxB5ddTXENRd+npSdYSVk8qhdPKrJqDCuAjTKQtRfWrSarjeunSJbagRiMQ2HW8uHIDagZgzZZ8LFRG/TWOuxN2JxQQZiVWSqgsQBLMFG+k6/OKY8IN3D2hbDtcidbjS0nVpOXUSTAgRJG0RV6/V+SNoOCZa+H6TziWIyJDheGuFA3uZJHi9InqI5eVTxeNtuiHxC4hgMAZBA8SsOYO0c/apJxYiQYGmwAA9vOgGIdmI8Mmd4BP5a/r51lLNSQeuSZq69Lj4hgCMxxlTCsuWdzy231112pLjLE3ftCyUUZR6ZcpB6Egn3q28rL4WEHlNesDLqfhbQjyNMW4sdrHH7SSNNWOVkOL8QN9Y2H9P70LwpAG8UaPbceqvl/Jz8hRVnDKTH1/eibeDVvCYBnfp50Kux92+FsrqC7cQTAEo4LHSI/D6NWYki5bDblhMctd56/2qnG4RklW3G4+vnXMN4kVVGp0+vWaXzmOQesaNKgXcp4lGEy2gwtiSxknM2XYCQOunKJ5zQFzil23dW7dvP3QOqKF5yoLAD4B8RbNpG1MMTbUMLduOjNyny/lGuvqelcvYFBAgu7aT+Qg7D+81Y0a66pgu7gdv2lbb4dUwLFeT3/eNbV0OAVIYHmCCPmKsIis1hME+FBXDgFCSckAhWbeDI8Pl5mucH7ZIzmzeYC6C0jIyAQ0AEN7CZM1qNPr6tQPTMpqfD7aD8pqFNCY/hVq8FF22lzKZGYAx1j16bGNauFwESNa6DUzgyAMiKU7KWVtslovaBu98uUj928RKAjRSJBUyCCRtSPtBws23Aa9fPfyb10WyzMbSr3NgJZAhTmYkbtESOWxzEHyq1TTCo7QqXMDzMY1/EqLWAw1wm6f3l26UgWLbEsiBWLQ0GApJOgA302aMAACMxA1MxPnAIAnyoThuDe2HFy610s5YFlVYB+FPDuB+uwomacvES1wTxDSaqLV2401UDXRkkPOq2ofiPEksqGcnxHKqqCzMx2VVWSx02FVWLOMvai1bsry79yXPrbsg5fd58qHZqK6vjOIWrT2W/AIUj1LLQN3DY6ywL2LV63zNhmFwefd3YzDyBnpV97Fd7bcYZ1N34VAglbmkB1OoA5yAYmuS9LFJU5jm01iHDCC8Z7N986C8ua2moTMygtsWbKQZ5DyJ3OxboUgJosRE5o5QC0mB0JpinG0uJkLAtAzQCFBjUrJOnTU70qx+ICy2sA+szsAOpMADzrF6+17bDyT/AHtNroKUqrHGMfrAcZishVQrPccwiJqzHeBOgHMsdAN6YYbsdiLwBv3u4G+SzDN73H8J9Ah9edGdj+FPbVsTif8Ar3ROQ6i0u6WlHUCCx6+lT4xwnEYm8A19rOFVQWFklbtxtZUvHgtgRoupn5SKdLXXy3X3/iDv1Vlnw9Jaew9rKF7zEwDM983poIyj2FA4rsFlJa1i7onZbgt3APKUCtHvTXAdm8JZcXLdoLcGmctcdoiDLOxJHrNMHu66bdaM2w+x+0jpvzMN3tyy/d31yMBIceK242lWgR5qwBHmNaZG7qG9D/X8jWnuorAq4BB0rKXeFGye7GZlB8GhJIOoXTcg6ewqs1FAQbqx9vYyyovLnFkse53gBI1Ay/MlvwmKpvAooZDlnMD6QAf11pjhez91h427obwAGb5nT2APrXMT2UVjrisQNIhSgHronXX3pw0tjDcxwZx1SKcIMiKOH4UNLMesbVevEVtAhF8Z0zbxO5FSTs1eszlufaLcaCFt3R11AKuPQKegNLsPxJL5NkKttlbxAhg8gHfPqOcLAn8a5qWqHH5HP/Icaiu44bP06f8AYSlq7qQGjesx2gwGIv3VuB0IQZRmBJAJncamOhIHpWkvcPVRo0+w/rQgOsUFNS9Dej+Y23TI455H4gHZzGPLK7GVbKZ05D/HPatVb1E18/7n7PiUIJKXCSwPiAeZktA1bXqPSvoGFeRW10dotrDAzDa+jyrMYkmWRXLNeLQasYwKm9ZXzwNeyVBK53tdOzLbzaxUc4BUHdjCgbnTMY9BJJ2HuAYjxP8AXp+dVcEcuGxJ/wC54bQ/htBiAfW4w7w+Xdj7tQdZqRp6i/ftJ2h03+RZt7RhdCoZGrRE8wDuo6D31gTOlV/6hl5xH1tVLtJk0vxl5VBZjAFYF7rLXLE5Jm8p0yIgXHEcf+oJ0O3yrP8Abhnt91j8IP36OgfmHtzGV43AmJnRWbyIW3e1NtSPAxHUR+o1+de4z2kAwjNYbaMoifvTlIn4TEHynTlVppLLq3BPfiR9TTSynZ2mku2kI7wAW+8OYoTmg7EZ18Lajy/WgMPhjdxllSZt20e4R/PK27ZPoGuEehohcQGtrpB3K7wdjqD5Vzs/aIxhOkNbAGushwdR6E/KmVHOoLjHeOZSNPg/Kay8YCj68v1onB4MvudKBuvJHpS79puNu2eDXmsFg3hDFZkKzgOZGo0kTyBq006Cx8HoJXXsa0GJp/saEwHBPSQT8poW9h4MERX5av8AGIxYxGEtfZyrK1tVYvlZQPvNqxJEx5+dfqvFOxt2mcZXKgsOhIBI9jIqVfp0Vdy9pHptYtgwVxpFQZyPX+tddzIPOvXDJk1XAkHiTdvvKncncya9VkeVSGEZthNOGTH7gINfxORGcKzlVJCpGZoBOVZI1OwpVgeI4TiaEjS5bMEMuW9abUQQdRz01Uwemje9hSuhBHlFZzF9lpxdvG4ci3dBC3hst22YDAx98RIPMqs7A0RMDKtBuucMsHxqm2xVlAYaHUx6jyOh8tjVNi2WiBp1NNO01oZRcPxkhZnTnynfz30pXgrkjJBqi1FQR8Dp2l5SxenJ6jrEfbC2ECXEM5GAIb4WzaZdNtYIO+lNuzGLYlkYDSCIM+UT9bVn+3dhUu2bz2yUUgE5ychkQ2VZWI0PhnbWnvZt8zsy/DpB9QCK1PhY21Dn++0x/ioyxyJobw2qOXQVO8Nfn+Zrq1czOzptx0oeiW2oeKewjTPMcti4+0IxnpCmpcOtZMLZXmtm2NPK2oofihJwl5V+I2nA90P6xUeFY4XsIjIZ8IG2xAHL5H3rOeN5NagTS+Bgbj9oTffKpPQV824txhrjksSBOg6CdP6+tb7EXxctMF3gj0NfPsbwpgxkGJ+RnY1Q6QKCczRakPjiB4nFk6Eb8xpPnVAuFQ412bbzRh+cGiWwQjU6Tp5c9aa8G4blxlgkZwCHKgTouse5KirRWUGQAjEzYYPBXMgBQzAkaTsJ8I1Gs8qt4ZZK4lXYEZVI18yp/T8aKxONknMokmdo/Wq1NzMoAZi2wkQBzLSZHTbyqtVV83NfJlmxIqw/SPysUxt4lShS4oe24IIIBBBEEEHQgz+NLgGMdavKkCrGp2rO4SvsQOMGLOHfs94VYvDEWrEXFOZQWuMqnkQrEiRy6U4xeMzmflQ811EJ2FGs1DWDEGlCoczpMn0qS1FgRXLZqNDYhmDtBmg1847cftUu2sViMPhb1rDjCr9+33jXrnO2s6KBIE77naY+j4O+A0182/aN+xm7isS+LwT2ybpBe25KnNABZW1EGJgxBnfarXSYCn3lbqc7o+/Zf+0N+KWr1q+qLftAGVEKymQDBJhgRBHmI8nl3cxzpH+znsF/pFm4950fEXYByTlVRJCiYJ1MkwOUbauLjyZpmsIyMdZI0YOCT0iXtY0WkE73kA+Tk/gCfaktm9GnU0z42e9uqi7WiSemcr/4rp/yNUZFRZZQNN95PPX8fas/qmDuAO0vdL6EJPeZftxbP2cOcrIGHeqsglZ3k+cD3G24b9lhmYsjAoVBB9dvwpVjuFX8dfNrMiWQdwAzGGkHUQvmCeR0M0/wXY8WgB9qxRgAfu2t2VHkFRNttNat9HqqtLUBYeflKHXaazUOdg/MdnX68ya8GihBgXt+Jb1y4Oa3QrmP5WVQZ9SdtqLkEAjbf2+v1q70+sq1HwGZvU6K3T/EJ0XZ3qMjy+VcqUjr+dTA+JCIkRp+NZLhztg7z4c6W2Ja0eRX+GTzWQD6L1FbbugRtSzi3AVvLlPIyp0lTtI66aEcx7ERNZpPPq29+0naHVnTWhu3eLrrkHOux3A+dA4rxnc1C6b+FMOC6cmAPt71Xd4op1yx81/tWLs01lbYI5noun1lNqZPSQbCBfE06cgNdxGnPWK2fZzBtbtw5g/wjLA12059T15wKxQa5dYKq3FXc3cpyLGgXMfCST06edb0IREtrBzbAk6fXvRjXZWoL9TId1tVlmyroIBjsxeSQvoeXrR3AcHlQufjuGSfL7qz5D9TzNKO0GbubuQ65WjqCRBb2GvtTftAxtW1RNiPmABFO0VRYk/PH7xLBvZaxGb8UsoI7xZ9davtQ4BkMOUHT8KwllSZ5Ea6/wBab8CxjI0zCn4uY239uv8AaLVtMAODFu0exSVOTNaMP5UJxDiljDlFvXbds3DlQOyrmOmgnfl86YTWK7Z9grPEL9u7cd1NsZTliGWc0GdRqTqOR96jLtz6jgSqyx6TS3n1qspViqBA5ViezPGeJXMbdTFYcJhxnhsmUCD4Mrk/vAffedKaq7skdofftIGJrzIqwY0jma4xFVGJpAxhsBuonGukmSaUce4sba5bUG6w8A6cs5HQdOZEdSHa2A1YAcLexiL/AHrG47vmLHcr9wCAIAUjQAD0pr2bUL9xCVgO4QRhw/C5REk6klmOsk6sT1JpVxntIuU2gS2sNG2UHWD56DbnVnEMRlUnNsPox+tYmxpAG22u511J86iaaoON7dYTWWeVhF6TX8F4+A0QFPKIHsJlSfWK0V7iTxK3GIPIhRruRA578hXzq4oI03itFwDiLPaIbVl0PmAQBPzHymuurCrkdO8bRdvcB+s1WD4jnGv+aq4neyW2uT8EsRyIUZm+aT7qvnIOCfxeuv1717tDfjDXjy7p/wAbbio2lZqrgVh9bQjIQRxHFm5mUEag61LL60q7LXy2HSdwoB9RINOIr0EcjM83tXDEQtByPOovbjz8xXQ1dN06/hU0YxGSsjTUUN/ptsEN3dvMNjlWR6dPaiheBqOfWKaVBihiJVdh/CSNdNdR770zuuDrz6Dfrz9aAf289qBbErbvBFRRnQtIABkMqEe4K6/ykelJ4tp2ZPM9pceF3hX2Hv3l+OGjRq3IbD0BNGdpLZe1ZvAGANeokDf8jQ+NUZQdh/bUeZ2qPZXi8XGwlwgqwL2DvKj47ZPNhqY5iaz+lfa5UiaWxyu21e0U3dUMCSQQPMxoD7139n6vicNZuvrpFwnmyko0+ZjX1rT4vgFnNmClSf4SRSng99cDi3wtw5bGKfvcMx+EXW/62HLHZifGoO8kb1ai3cCF6xNRrM4K9+Jr72lLiKZXVga0LdGtV1siVHEFZKqejHZVHWgjqaYJKQ5gOOxjAEJuNTzgbfOkbYliQSSTyJP5Rt7Cj+N4xMKHvXTlQgRzJOmVVHNp5efSSFuAW61qbwh2ZmCH7ik+G2SBqwG56k9KtakUIDiTqGTO3E1XCcfnXUajcfqKXdoHRL6MZlkOaOikR+Jbl1qzs7h2BYn4RoPPQa/OfqKTcVfvMfcJAK27VtOW8s7Cd/vR7VC1QC1tiRioF4CwLtdxUPYZE1kATlE77SdaxNnBkiQDI8vqIr6HxnEyi7wSoAEACdtPw0pdewJb4tehG/4iq1NRsUfOObT+Y3EzAsnL9a6017P4UgOxGh/t/SjrPBlGpk9J0/AUYig+EAR5bUG3UBxtWSNPpCrB2lmBSZJ9qC7VMTZ7td7hCnrlkZj8iaaFsorJHiRxGKulQO7tRbU9WmWP4Ufw+g23A9hyY3xO4JUfnNN2YWFfpP6mnmtAcHtZUj0/Ef5piLdbqsemed3nLnEssvNTofDGiTRqzlYKCsIMVPf1rt1Z2qu3dkSKTODidJg0PieGJcylpDKDlZSVYTE6jkSBoZGgomalFPPqGDFUkHIibs5wrKbnfXbt26WPiuRCoGIRFjSIhjECW2ojHWoJ7tgGEFDr8QIIkgdQNRrVHHke9Yy4ZwHYqQ8mFXRsxgagj7p0M0Dbw9xSsmYXxNoMzAgiEVdt5JJ96xniCLXbuRxNnoLWerDqZtuG8SGIWGgXeazIJ5x9D0qjjXBbeKsvYvLKt/7lI1Vl6EHn6jmaW4PiqupCshcAllMab6wdR66URY7QOgVbqNck5RcQAHY/EpMHbcHnTKrhnDdRHOmOg4i7BcS4hgBkxFt8fZA8N6wB9oA2i5aY+OP4gZ6k0Wn7UeHzluXHsN0v2rts/wD1j8aaWuLWmaAwnQ5WlTrtowB60TeEjUyDyOo/GpW9H6j8QPlHsYkvftA4eZy4myx6LLH5KpNcwnFrmI//ABrLx/8AsxAazb9QpHeP7Ko/mFN2KojO5CIoLMxOUAAaknTQVPDpduKHRFRTqDezZiNYPdrqOR1IPUA0orU8gfmKX2DGYDg+zaF1u4m42IurOQsAlq2TubdpdAeWZizedF/6ImaY06R/f9KoHFWtXe6xi2reYE2rqMe7fLqyEPBRwNYJIIBg6EVPCcQ+02++tXVSwrtLxIdEzB4cnKq5gDnEghT1omSfp/ekaLtg9MB7S9o7WEiyrJ3zKWW2TEKN7jndV/ExA5kIcDbBnxAtMk9Z3I/KOlaTBLw+85ew2Ga6qhmNpkLw0OMxUliDlDCdtvKqm7HYLIh7hFgyIEHWZB6jXYyPlUW8IwCscQtF7KS2MnpPm/b6/dJtW7QZsvjdQdgDAA9fzUbnbQdn+MpiLaspBOzKdCG5qV+6eg6V7H9jrlkXr6sbqFv3dnLcuXchPhtq5cnwksRKtodY1hQeFrcOcLcW5tqrW7sDdWB3jowI6cjRv8Gu6gKp5EENa9NpZhwZqrir/DHqJoe7dAGmw9AB+nzrP3MDfGiX76joCpHyK6UKey5uEG8b17/+jMQP+I0/Coy+D2Z5OJJPjC44E7xXtPnY2MN47raFt1t8sxPl05/hTHgXC1tKFUaDfqTzJ6knWrOH9nDbEJbVAekD/NP8Jgwg13q80mkWhcCUWs1puOTL8NbgeZ3ozTyoZN6szH6NWSkSkJ5zIYca0UwqhDVhuaSd65OIsjm1ociDI96JWzIoa6x1FEwccxDLrbc6S8f7Q5LlvC2YN+7qxiVt24JLsIIJIBAU6Hnpu4w68qQ8Em/cv4hlChrjInU27RKAkRoCQfWD7wtfqTRRlep4k/QUC6zB6Rxw9Ft21Cg5QoAknQAQAJ/AUPdUltNPU/r6zR967lVRAkTvvJilvGrTHDXFtELcuKwQ7AMQQB5c4PIkVgmQWOFzNwjGpN2IDilDBShII1DKddR/Q1yzxfFKyyVezJzSgFwbxlZTBg8iPfoPwYThrTDQFB6iNIPmII9qbWLuV9NMoGbodPFNLWxRih6DiSWrSxA2OesEfi1i4crrdEahihAAkAiRqNwYI/KmuHdAqtZvsoI0OcMh5k/4pO3h25GJ9CYNSbDyQV0kT+M8vP8AEUTcF6cRjaTPeMsXee5dwtq45e299A4PwsFV7qg7SC1tfI0x7X9qnsK9xAD3caSNSYGpg6AtOnSshieGkMt1GK3bbh1JZyuYTupMEEFhMTBMUZiu1GGv+DELdtXHhWRrdwiSco8SgplkwGkbg6VNqtL1gKc4PMrbqBW5LDtxLey3aK5xXNZxBUNbKXrb21ysIbKw8UjUMVkQYc+tPuJ4tFwtxrrfZ7CeBFRbZyhXFtWC3AUzMw8M6KpU6GTS/hHZa3hdcKS151jPcJgDcmF2EgbanaQJjR2OBqMOLGIy30yBbmZRDwBJIB0MifKpy2AkHtILIMmLOBW8LjsJmtm4+VnVLz5e+t3F+8lxRy0IIJBUwZErRLYjKi96YkKCSCoJIE6HaTOlM8HhrNq0tjD21tW1mFAgeZ9Z1mk/GrmBsE3cQqDNmaWRrxgRnYLDZVEiYAGo8qZeotbaDkRaia+SIbZvpGhzE6AaRHrtB/TnWd7W4E2r1q6huTeuhXnxW4FvVettiEAXXUzNd47gnsMcRhrVg21td8ptLkR1XLntvGhZkY3LdxQIykGRqYdqMar2cOj3GFxsQjIo0VsjNmgxsEJ0J3A0MzRNMppsAHeM1GLKy0MtTFTk1DDHQVflrRTLnrKmQgVWqk+lX5htVe1JGycQKrJr129Q+Y9KTMSHhKqxJq200xXMRZovaOleFxHI8q9bt6/jVAXpRtkR50Ss8RveRupKkbSCJ6TpPtWa7H8VF3D2yxQ3AzAhJCgZsqjVjvlJnz2iJJxvHEvNesopYWiEYn4SzCSuh5CZB6VjeF8EfC8Tt3VYLZu5yVSEGiMQhUaZcwB2jSqLxG6q5vJzyOZoPD6bKl8zsZ9GxSwddpqjEkwQsHTSdp39J1NHHErkDbyRppy1P4fmKpwXDy2bxAAAmDziDr5QZ9qyYrPmYXrNRvGzJmDwONu4bFXMOAbgcm7FwxAZgpyFZBliSZA+ck6/EYQdyL6mZMMNN5PT3n1rP9q/B+8VWDJOV11BzEZkPMqdx0bnVFjjcrIb4gJHKeRPKptyh/Xt6j9ZH0zms7d3Q/pGS31AOafL1jT2ovB3hG+vnA9hrvr5VnsNYv3rgW2pi4/dhyCLYbLmCs40BIH5dQCC+FuIy94HTO1xAW0UvabK6gzrBG8QeR3pi6N9uT0kp9ehbbNTjuJqgzFgBBkk7Rz+ulJbE4i6loOyh2XVCFKgHMfFy0G+8baxTLgPAGxVzQquRkZWW4S6Paui4ue2cs27q7MuaCimRDCgu3nZv7KqumVi+IuNmgiJKXLNk/ywt0T1bo0GXRpFQgk8mV2o1ZsO0DpPol+0bVl7hkKpJaJkKiEyY/5SfSvcAxdy5Yt3Lgy94quFmYDANE7xr9aVDsb2jsYuwCpDLdmVMHKxGttsuk5eX9ZquxebBKMPfV2sW/DZxCqXUIPht3gssjKPDnIysACSDIqftPlbR1kXzcHBHENZ7qMAV7wNciVhO7TLoWzN44YEaanMNNKE4/2QwuPCDFB/3bShRspExmHoYXzEaEVDFdr8Iqk/aLTkbLbYXXPkEt5m/CieG8X721nKPbkEgOArATzAJjkYOsbgVGXep3gdIQqGGITxK0i2RZtKqoE7tF3AULlCx0ArG8Yw2Me5ZtWbL3bNsi47BU+ISoRWuOANCZ0kSIPKruIcXNiw2IDB9AIbUnUQCdwZYHlv7UH2J7e4q7fWwy2yrSSVDAgQTM5iInTUcxtS12Nv86JbWBX5ca4XGqxZIZLifHbcZXWdjHNTyZSVPI0fZblQn7Qbgttg7ugum49vMNyjWnLKeozLbbyIqPD7xIBPMVfUXeYoMzWoo8tuIY1oTVdxI1oksKGxDaVJkQwRj4qsnyqgavRf2f60ofWJOpciibjaUKU6CiLZkUbBigyvKB60Pxriww2He6QWygZVXVmYkKigc5YjSjDbpJxDHu2JWyttjbVcxu6QHmAszuVzrpqM/LcJfatNZYw+mpN1gUQXgfDnTD2++QW3jNcUfF3jT3jP/OSAT0mIEV7jPChiLZIIDjRDsRAJ0PzB9aYXTC8yx1JYyfYCAB6CqLdlnGh1UT6nSYPXaPSvPmu3XlxPQK9OPJCtxMx2J40wc4S8xzAsy5ukrIn658q3+ExBt3GYiSAwjcctPwj3r5lxnNYxVvEgSUuBo2mDMeUiR71q+DdsbWNe4LQdSvJwA0GJOhI3kb8vMVKvUkDU1/eR09LHTv8AaMsbhVaQqpD6+IGVkAHVddI5yNBXzrtbwm5gXVlGe0fiYOXCkkxLbg7mvpGMPwx/APzI/IVT3aOIZV6EHWQdxB06UKnXbG2uMiOs0m9d6cGKP2bdomN1MPcH7q+GKg6gOuV1ZTuJAb3RfU6Lj5drlvDWclu5eFwXLjAE27WZBdyLtndnUSdNCdYpRh+yVm1fTE2RkdTI3Ns+ErqilRsx1BH51Li/GMmLt3Wuo13Lk7pRBCHMTcPiYjXTWN+etT1tVyCnYGV7UsuQ3eW3Oz+JwQ7yxfs3CDLG9hwbgUjVe9tsPCCNoHPWu2O2NrEZsPjlt2i0aXCGsPzBW4wAGvJoIIjloS/Hs6ghgCCDE7/1/wA1meKWbd65kRMxMqU8PMEz4tAIBM6RFIjmw+sY+nGIQ07Bwf3hL9mnwd77RgIuWnPjwzXM1tgSCzW3LEBhlGrTtvGla7A9sgDldo3AFyEuZt1VeTgqTBmRl3OsfN+C2/st8i2z2oJD2z8M6fcbSdjI1IOh11eY/i6XEYlATEhgB4SIIMnTffWPyo5ZgcZz8/5/mNFIZcibe92msKjFwyAnKZAAYnXTLMz18vLTNca7YWEsswOUTBmczazlWCSZH67QazPBey5xAa9invybjG2neMkKTI0GskyYkEaelH8U7D4X7O5t21W6ozK5ZsxYeJQWJ2J09xQTqKfM8vcftHLW617gIpsdqu+vucSi28NcTKoeIBG+cx4c4JPkco331nCsfhsLbJtiymnx5txqdSSST79Kx/CuG96mq+EgfIjan3C+yNq2cwtIpjcKAfmNatH0K2dDgSsOv2D1DJgVzG3+I4pbrjLbtyLQ5wdGut0kCAvL3JOxsrAihDftWAA7KmYhVnSSdhPU1y1x+wbxsC4puAkFRPxASUzRlzAT4ZnQ6aVZV1rWuBKa61rjnEaF9qovtIj6+taUYftRh7xfJdU5FLNOZQFB1fxASojcTV3BON2sUhe0SQDDBgVYHlIPUQR/mCAiR2Vu4h9u3FWzXUSKn9cq6NkLlTtHSqlMx51au9GBnYnbxOUx09J8p86R8C7YJi0UqjhiSCIBIIAJEjQxI1/AVf2k4v8AZ8O9wAs+iW1H3nY5UXTzPyBpf2S7PDCWQpbNcOrsdgTqVQdAefM69IovHGTYuTzND4IrEsccQ7ENJ5g9DvXsFZLuEUfXM+wmrceIg9ZIHlsD5Trp60LZvEHSRO8GCfKRyrIKuLeZsxlq/TF/HsGt5rq8idD5jn85rL4Mtg75uMkh1hgpA1BBDDccjppozCtxcw6BZmDOgG3n6f286X4/hguAqR4ht9fh/ipqXGtirdDA3ULaoI6iPuHst23buL/3EU/MA89uY8qquWY5wen19aVjuHvewdy3dNxjZXRrIynQksMpPw+PLz5nrFbXC8Rt4qyt1NCwkg6MCPjRh/EpI/A8xTbtKu3fXyJHrudGCWcGVd0rIyMAVYFWBG4MyPkaz2H7Gqoy4a5bCk6ZlzxoBGZXEnffrvT3EYnIjNka4FMMqAM0aT4SdYB+Hfy5HE/+k+HYq41zD4m3a18Vt4VAQZMK7Iy+m3oKL4eGwRkgfTI/8gtWwzkD9cQjEFbGLbCYy5ltrbVi1kvlztqBc0LJCzAOmxJgimtzswwZbuFuWyVKshMlTG8ta3BUsug+8azfA8DgwjribjI+dgndgi2yD4bitkbMW1310GlPeBcAwSXDew9xmYkj/qcx8QyiD8xtU/UnZkqTx8sgyLQC59Xf58xtxfAriEUNK3AupWDBjUSRDAH09BJFKuG9nbdpgzl7rgyueIHou0+e9aF7OnSo4XAljA+Zql8+3G0Hr7S4FFIGW7TovltBv+VKO1/ExbtiyAS+ID29gQAMhcnpo2nmKZdoeKWcFaJc+Q5kmJO3tWT4LdbGuMRcOgBCKNgC2Yg6/EfCDVh4boy1m9hwP9yr8Q1iLXtWPuzeGlSSNK0aD6FLeHWsgA60s43wl3xQdrH2m1kUIoui0bThiWeCwnNp4hJGWK144ExZIscnMb43Am41rxlVS4LhUASxQzbGadFDQTA12pHhuytxDbUXU7uziDetjIxc5icyuc0EgMwBAnadooReDYgYjvO5LXVxgum/ntjNYnL3S5jIhTBSANDqTFWHhuO+z38KqjKC6W2JVGyG8DbIYXCT4C8gqsALqTpTTz2hQMcBp692Mm1atG+qZbF2xLaZjcbOoAJ6hjGpI2p92a4P9nshTat2jMlbbM4JgDMXfUkxtyED1z3aTscO/wANZAvfZVQgC0O9K3GuhmkuSbYK65+WUjrN2K7NXjZxdxcwxN648RdOtk3VYWxLZVJQNB3GaNJNKOOcRW5XBabMGalNZvsvw57V2/Fg2LDi2bVslPCVUrckKxhmhTuZESZMVpPenhpHZQpxKUG3oPyFWnepDZfQflUDuPrpRQIOLOM5S+GUxJukqTyK27jZvYT8/OjERnPhAMdTAA5T8jp5Vmu37kDCkEg98dtPuma1i6W2jTxHb3j8h8qy3jIAtBP9xNT4ST5PETYssWObU/UbfWleVNNqvf4W9v0qNrb66msu52nd7jM1qt6cRfc/KrjcliRy2+Qiqr/P1NWcP2PoP0otec4hW6ZlNzh4ZGn4QIjryisricDcw2Jt4myCxTQrtnQiGUkbGDpI6VtD8HvQGI5en9amU2+V09ufnmR7KF1Aw3WAcW4grocXgsS1q94S+HYQ1w6LJtNMmIll0IB15gdsY962VxGHwrs6x3oU5wdgRqdRy1GvpFRYfvSOWfb50/wlldfCPhY7DeBrUzztm3aPvK9dGCSWMQ2MInjN84ssHOQWi4TJAymLYgHQzmjXyo3geLLXsuGwgtoJD3rjSw1nLIzEsf4S5jeBzlbP170JjsQy8GTKzDM8GCRIbEMGBjcHmOddXZ5o2kdcD8/L7RuopFWCD84Xx7t0FbJhbYvEHUyQmh8Xi59PD68qTp2z4jmYjugW0ACM2QeSxE9PeZpsthQQAoHoByMD5U3xCAIIAG+1D89KThUE4aZrfiaYK72Wu3bTtfu3C7SUDmdScxnXSTGgG5nSILjsGUGHhUKOD+8UhviGhPi02A0FNsb/ANv/AH/+BNc4dvc/3Grfw7Uta2G+spvFdMtSHHYgfkZmjw6aCriahZ2H1yFSH9avZlpYogV06DzqIqF7lSxZM1Nai9eFJOkwelTyCqlO9cmkziOE/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Rounded Rectangle 16"/>
          <p:cNvSpPr/>
          <p:nvPr/>
        </p:nvSpPr>
        <p:spPr>
          <a:xfrm>
            <a:off x="6553200" y="304800"/>
            <a:ext cx="3276600" cy="9144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6629400" y="435114"/>
            <a:ext cx="3200400" cy="707886"/>
          </a:xfrm>
          <a:prstGeom prst="rect">
            <a:avLst/>
          </a:prstGeom>
          <a:noFill/>
        </p:spPr>
        <p:txBody>
          <a:bodyPr wrap="square" rtlCol="0">
            <a:spAutoFit/>
          </a:bodyPr>
          <a:lstStyle/>
          <a:p>
            <a:r>
              <a:rPr lang="en-US" sz="2000" dirty="0" smtClean="0">
                <a:solidFill>
                  <a:schemeClr val="bg1"/>
                </a:solidFill>
                <a:latin typeface="Berlin Sans FB Demi" pitchFamily="34" charset="0"/>
              </a:rPr>
              <a:t>Make and Take</a:t>
            </a:r>
            <a:r>
              <a:rPr lang="en-US" sz="2000" dirty="0" smtClean="0">
                <a:solidFill>
                  <a:schemeClr val="bg1"/>
                </a:solidFill>
                <a:latin typeface="Berlin Sans FB" pitchFamily="34" charset="0"/>
              </a:rPr>
              <a:t>: a</a:t>
            </a:r>
          </a:p>
          <a:p>
            <a:r>
              <a:rPr lang="en-US" sz="2000" dirty="0" smtClean="0">
                <a:solidFill>
                  <a:schemeClr val="bg1"/>
                </a:solidFill>
                <a:latin typeface="Berlin Sans FB" pitchFamily="34" charset="0"/>
              </a:rPr>
              <a:t>Peek-a-Who Plate</a:t>
            </a:r>
          </a:p>
        </p:txBody>
      </p:sp>
      <p:sp>
        <p:nvSpPr>
          <p:cNvPr id="27" name="Rectangle 26"/>
          <p:cNvSpPr/>
          <p:nvPr/>
        </p:nvSpPr>
        <p:spPr>
          <a:xfrm>
            <a:off x="7719404" y="1371600"/>
            <a:ext cx="1066800" cy="1447800"/>
          </a:xfrm>
          <a:prstGeom prst="rect">
            <a:avLst/>
          </a:prstGeom>
          <a:solidFill>
            <a:srgbClr val="00863D">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7590" name="Picture 6"/>
          <p:cNvPicPr>
            <a:picLocks noChangeAspect="1" noChangeArrowheads="1"/>
          </p:cNvPicPr>
          <p:nvPr/>
        </p:nvPicPr>
        <p:blipFill>
          <a:blip r:embed="rId2" cstate="print"/>
          <a:srcRect l="3333"/>
          <a:stretch>
            <a:fillRect/>
          </a:stretch>
        </p:blipFill>
        <p:spPr bwMode="auto">
          <a:xfrm rot="16200000">
            <a:off x="7061909" y="3825763"/>
            <a:ext cx="1143001" cy="1518192"/>
          </a:xfrm>
          <a:prstGeom prst="rect">
            <a:avLst/>
          </a:prstGeom>
          <a:noFill/>
          <a:ln w="9525">
            <a:noFill/>
            <a:miter lim="800000"/>
            <a:headEnd/>
            <a:tailEnd/>
          </a:ln>
        </p:spPr>
      </p:pic>
      <p:sp>
        <p:nvSpPr>
          <p:cNvPr id="25" name="Rectangle 24"/>
          <p:cNvSpPr/>
          <p:nvPr/>
        </p:nvSpPr>
        <p:spPr>
          <a:xfrm rot="16200000">
            <a:off x="7066074" y="3822856"/>
            <a:ext cx="1142999" cy="1524001"/>
          </a:xfrm>
          <a:prstGeom prst="rect">
            <a:avLst/>
          </a:prstGeom>
          <a:solidFill>
            <a:srgbClr val="00863D">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6"/>
          <p:cNvPicPr>
            <a:picLocks noChangeAspect="1" noChangeArrowheads="1"/>
          </p:cNvPicPr>
          <p:nvPr/>
        </p:nvPicPr>
        <p:blipFill>
          <a:blip r:embed="rId3" cstate="print"/>
          <a:srcRect l="3333"/>
          <a:stretch>
            <a:fillRect/>
          </a:stretch>
        </p:blipFill>
        <p:spPr bwMode="auto">
          <a:xfrm>
            <a:off x="6553200" y="1371600"/>
            <a:ext cx="1090004" cy="1447799"/>
          </a:xfrm>
          <a:prstGeom prst="rect">
            <a:avLst/>
          </a:prstGeom>
          <a:noFill/>
          <a:ln w="9525">
            <a:noFill/>
            <a:miter lim="800000"/>
            <a:headEnd/>
            <a:tailEnd/>
          </a:ln>
        </p:spPr>
      </p:pic>
      <p:sp>
        <p:nvSpPr>
          <p:cNvPr id="31" name="TextBox 30"/>
          <p:cNvSpPr txBox="1"/>
          <p:nvPr/>
        </p:nvSpPr>
        <p:spPr>
          <a:xfrm>
            <a:off x="2895600" y="3850481"/>
            <a:ext cx="3429000" cy="3693319"/>
          </a:xfrm>
          <a:prstGeom prst="rect">
            <a:avLst/>
          </a:prstGeom>
          <a:noFill/>
        </p:spPr>
        <p:txBody>
          <a:bodyPr wrap="square" rtlCol="0">
            <a:spAutoFit/>
          </a:bodyPr>
          <a:lstStyle/>
          <a:p>
            <a:pPr marL="342900" indent="-342900">
              <a:buAutoNum type="arabicPeriod" startAt="3"/>
            </a:pPr>
            <a:r>
              <a:rPr lang="en-US" dirty="0" smtClean="0">
                <a:latin typeface="Berlin Sans FB" pitchFamily="34" charset="0"/>
              </a:rPr>
              <a:t>Open the plate and place it on the green leaf paper.  Trace around the plate and eye hole.</a:t>
            </a:r>
          </a:p>
          <a:p>
            <a:pPr marL="342900" indent="-342900">
              <a:buAutoNum type="arabicPeriod" startAt="3"/>
            </a:pPr>
            <a:endParaRPr lang="en-US" dirty="0" smtClean="0">
              <a:latin typeface="Berlin Sans FB" pitchFamily="34" charset="0"/>
            </a:endParaRPr>
          </a:p>
          <a:p>
            <a:pPr marL="342900" indent="-342900">
              <a:buAutoNum type="arabicPeriod" startAt="4"/>
            </a:pPr>
            <a:r>
              <a:rPr lang="en-US" dirty="0" smtClean="0">
                <a:latin typeface="Berlin Sans FB" pitchFamily="34" charset="0"/>
              </a:rPr>
              <a:t>Cut out the shape from the leaf paper.</a:t>
            </a:r>
          </a:p>
          <a:p>
            <a:pPr marL="342900" indent="-342900">
              <a:buAutoNum type="arabicPeriod" startAt="4"/>
            </a:pPr>
            <a:endParaRPr lang="en-US" dirty="0" smtClean="0">
              <a:latin typeface="Berlin Sans FB" pitchFamily="34" charset="0"/>
            </a:endParaRPr>
          </a:p>
          <a:p>
            <a:pPr marL="342900" indent="-342900"/>
            <a:r>
              <a:rPr lang="en-US" dirty="0" smtClean="0">
                <a:latin typeface="Berlin Sans FB" pitchFamily="34" charset="0"/>
              </a:rPr>
              <a:t>5.  Glue the leaf paper to the plate.</a:t>
            </a:r>
          </a:p>
          <a:p>
            <a:pPr marL="342900" indent="-342900">
              <a:buAutoNum type="arabicPeriod"/>
            </a:pPr>
            <a:endParaRPr lang="en-US" dirty="0" smtClean="0"/>
          </a:p>
          <a:p>
            <a:endParaRPr lang="en-US" dirty="0" smtClean="0"/>
          </a:p>
          <a:p>
            <a:endParaRPr lang="en-US" dirty="0"/>
          </a:p>
        </p:txBody>
      </p:sp>
      <p:pic>
        <p:nvPicPr>
          <p:cNvPr id="67591" name="Picture 7"/>
          <p:cNvPicPr>
            <a:picLocks noChangeAspect="1" noChangeArrowheads="1"/>
          </p:cNvPicPr>
          <p:nvPr/>
        </p:nvPicPr>
        <p:blipFill>
          <a:blip r:embed="rId4" cstate="print"/>
          <a:srcRect/>
          <a:stretch>
            <a:fillRect/>
          </a:stretch>
        </p:blipFill>
        <p:spPr bwMode="auto">
          <a:xfrm rot="5593573">
            <a:off x="6425623" y="2854858"/>
            <a:ext cx="1107610" cy="1096658"/>
          </a:xfrm>
          <a:prstGeom prst="rect">
            <a:avLst/>
          </a:prstGeom>
          <a:noFill/>
          <a:ln w="9525" algn="in">
            <a:noFill/>
            <a:miter lim="800000"/>
            <a:headEnd/>
            <a:tailEnd/>
          </a:ln>
          <a:effectLst/>
        </p:spPr>
      </p:pic>
      <p:cxnSp>
        <p:nvCxnSpPr>
          <p:cNvPr id="33" name="Straight Connector 32"/>
          <p:cNvCxnSpPr/>
          <p:nvPr/>
        </p:nvCxnSpPr>
        <p:spPr>
          <a:xfrm flipH="1">
            <a:off x="6400800" y="3418505"/>
            <a:ext cx="1130896" cy="1049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555167" y="3204571"/>
            <a:ext cx="457200" cy="230832"/>
          </a:xfrm>
          <a:prstGeom prst="rect">
            <a:avLst/>
          </a:prstGeom>
          <a:noFill/>
        </p:spPr>
        <p:txBody>
          <a:bodyPr wrap="square" rtlCol="0">
            <a:spAutoFit/>
          </a:bodyPr>
          <a:lstStyle/>
          <a:p>
            <a:r>
              <a:rPr lang="en-US" sz="900" dirty="0" smtClean="0">
                <a:latin typeface="Berlin Sans FB" pitchFamily="34" charset="0"/>
              </a:rPr>
              <a:t>fold</a:t>
            </a:r>
            <a:endParaRPr lang="en-US" sz="900" dirty="0">
              <a:latin typeface="Berlin Sans FB" pitchFamily="34" charset="0"/>
            </a:endParaRPr>
          </a:p>
        </p:txBody>
      </p:sp>
      <p:pic>
        <p:nvPicPr>
          <p:cNvPr id="36" name="Picture 7"/>
          <p:cNvPicPr>
            <a:picLocks noChangeAspect="1" noChangeArrowheads="1"/>
          </p:cNvPicPr>
          <p:nvPr/>
        </p:nvPicPr>
        <p:blipFill>
          <a:blip r:embed="rId5" cstate="print"/>
          <a:srcRect l="50000"/>
          <a:stretch>
            <a:fillRect/>
          </a:stretch>
        </p:blipFill>
        <p:spPr bwMode="auto">
          <a:xfrm rot="16200000">
            <a:off x="7904864" y="2616874"/>
            <a:ext cx="577206" cy="1142999"/>
          </a:xfrm>
          <a:prstGeom prst="rect">
            <a:avLst/>
          </a:prstGeom>
          <a:noFill/>
          <a:ln w="9525" algn="in">
            <a:noFill/>
            <a:miter lim="800000"/>
            <a:headEnd/>
            <a:tailEnd/>
          </a:ln>
          <a:effectLst/>
        </p:spPr>
      </p:pic>
      <p:sp>
        <p:nvSpPr>
          <p:cNvPr id="67593" name="AutoShape 9" descr="http://www.clker.com/cliparts/8/4/4/1/11949839951455368809scissors_02.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67595" name="AutoShape 11" descr="http://www.clker.com/cliparts/8/4/4/1/11949839951455368809scissors_02.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44" name="Picture 13" descr="http://sweetclipart.com/multisite/sweetclipart/files/scissors_blue_silver.png"/>
          <p:cNvPicPr>
            <a:picLocks noChangeAspect="1" noChangeArrowheads="1"/>
          </p:cNvPicPr>
          <p:nvPr/>
        </p:nvPicPr>
        <p:blipFill>
          <a:blip r:embed="rId6" cstate="print"/>
          <a:srcRect/>
          <a:stretch>
            <a:fillRect/>
          </a:stretch>
        </p:blipFill>
        <p:spPr bwMode="auto">
          <a:xfrm rot="5400000">
            <a:off x="7919580" y="3367226"/>
            <a:ext cx="647206" cy="586368"/>
          </a:xfrm>
          <a:prstGeom prst="rect">
            <a:avLst/>
          </a:prstGeom>
          <a:noFill/>
        </p:spPr>
      </p:pic>
      <p:sp>
        <p:nvSpPr>
          <p:cNvPr id="45" name="TextBox 44"/>
          <p:cNvSpPr txBox="1"/>
          <p:nvPr/>
        </p:nvSpPr>
        <p:spPr>
          <a:xfrm>
            <a:off x="2895600" y="2286000"/>
            <a:ext cx="3429000" cy="2308324"/>
          </a:xfrm>
          <a:prstGeom prst="rect">
            <a:avLst/>
          </a:prstGeom>
          <a:noFill/>
        </p:spPr>
        <p:txBody>
          <a:bodyPr wrap="square" rtlCol="0">
            <a:spAutoFit/>
          </a:bodyPr>
          <a:lstStyle/>
          <a:p>
            <a:pPr marL="342900" indent="-342900">
              <a:buAutoNum type="arabicPeriod"/>
            </a:pPr>
            <a:r>
              <a:rPr lang="en-US" dirty="0" smtClean="0">
                <a:latin typeface="Berlin Sans FB" pitchFamily="34" charset="0"/>
              </a:rPr>
              <a:t>Print the Peek a Who leaf .</a:t>
            </a:r>
            <a:r>
              <a:rPr lang="en-US" dirty="0" err="1" smtClean="0">
                <a:latin typeface="Berlin Sans FB" pitchFamily="34" charset="0"/>
              </a:rPr>
              <a:t>pdf</a:t>
            </a:r>
            <a:r>
              <a:rPr lang="en-US" dirty="0" smtClean="0">
                <a:latin typeface="Berlin Sans FB" pitchFamily="34" charset="0"/>
              </a:rPr>
              <a:t> on green printer paper.</a:t>
            </a:r>
          </a:p>
          <a:p>
            <a:pPr marL="342900" indent="-342900">
              <a:buAutoNum type="arabicPeriod"/>
            </a:pPr>
            <a:endParaRPr lang="en-US" dirty="0" smtClean="0">
              <a:latin typeface="Berlin Sans FB" pitchFamily="34" charset="0"/>
            </a:endParaRPr>
          </a:p>
          <a:p>
            <a:pPr marL="342900" indent="-342900">
              <a:buAutoNum type="arabicPeriod"/>
            </a:pPr>
            <a:r>
              <a:rPr lang="en-US" dirty="0" smtClean="0">
                <a:latin typeface="Berlin Sans FB" pitchFamily="34" charset="0"/>
              </a:rPr>
              <a:t>Fold a paper plate in half and cut out the eye hole.</a:t>
            </a:r>
          </a:p>
          <a:p>
            <a:pPr marL="342900" indent="-342900">
              <a:buAutoNum type="arabicPeriod"/>
            </a:pPr>
            <a:endParaRPr lang="en-US" dirty="0" smtClean="0"/>
          </a:p>
          <a:p>
            <a:endParaRPr lang="en-US" dirty="0" smtClean="0"/>
          </a:p>
          <a:p>
            <a:endParaRPr lang="en-US" dirty="0"/>
          </a:p>
        </p:txBody>
      </p:sp>
      <p:pic>
        <p:nvPicPr>
          <p:cNvPr id="46" name="Picture 7"/>
          <p:cNvPicPr>
            <a:picLocks noChangeAspect="1" noChangeArrowheads="1"/>
          </p:cNvPicPr>
          <p:nvPr/>
        </p:nvPicPr>
        <p:blipFill>
          <a:blip r:embed="rId4" cstate="print"/>
          <a:srcRect/>
          <a:stretch>
            <a:fillRect/>
          </a:stretch>
        </p:blipFill>
        <p:spPr bwMode="auto">
          <a:xfrm rot="5593573">
            <a:off x="7052796" y="4048815"/>
            <a:ext cx="1107610" cy="1096658"/>
          </a:xfrm>
          <a:prstGeom prst="rect">
            <a:avLst/>
          </a:prstGeom>
          <a:noFill/>
          <a:ln w="9525" algn="in">
            <a:noFill/>
            <a:miter lim="800000"/>
            <a:headEnd/>
            <a:tailEnd/>
          </a:ln>
          <a:effectLst/>
        </p:spPr>
      </p:pic>
      <p:pic>
        <p:nvPicPr>
          <p:cNvPr id="67598" name="Picture 14" descr="pencil_angled_glossy"/>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018574" y="4013358"/>
            <a:ext cx="723900" cy="516654"/>
          </a:xfrm>
          <a:prstGeom prst="rect">
            <a:avLst/>
          </a:prstGeom>
          <a:noFill/>
          <a:ln w="9525" algn="in">
            <a:noFill/>
            <a:miter lim="800000"/>
            <a:headEnd/>
            <a:tailEnd/>
          </a:ln>
        </p:spPr>
      </p:pic>
      <p:pic>
        <p:nvPicPr>
          <p:cNvPr id="48" name="Picture 13" descr="http://sweetclipart.com/multisite/sweetclipart/files/scissors_blue_silver.png"/>
          <p:cNvPicPr>
            <a:picLocks noChangeAspect="1" noChangeArrowheads="1"/>
          </p:cNvPicPr>
          <p:nvPr/>
        </p:nvPicPr>
        <p:blipFill>
          <a:blip r:embed="rId6" cstate="print"/>
          <a:srcRect/>
          <a:stretch>
            <a:fillRect/>
          </a:stretch>
        </p:blipFill>
        <p:spPr bwMode="auto">
          <a:xfrm rot="1330186">
            <a:off x="8029084" y="4647194"/>
            <a:ext cx="647206" cy="586368"/>
          </a:xfrm>
          <a:prstGeom prst="rect">
            <a:avLst/>
          </a:prstGeom>
          <a:noFill/>
        </p:spPr>
      </p:pic>
      <p:pic>
        <p:nvPicPr>
          <p:cNvPr id="67600" name="Picture 16" descr="http://daybreaksdevotions.files.wordpress.com/2012/01/peekaboo.jpg"/>
          <p:cNvPicPr>
            <a:picLocks noChangeAspect="1" noChangeArrowheads="1"/>
          </p:cNvPicPr>
          <p:nvPr/>
        </p:nvPicPr>
        <p:blipFill>
          <a:blip r:embed="rId8" cstate="print"/>
          <a:srcRect/>
          <a:stretch>
            <a:fillRect/>
          </a:stretch>
        </p:blipFill>
        <p:spPr bwMode="auto">
          <a:xfrm flipH="1">
            <a:off x="6781800" y="5181600"/>
            <a:ext cx="1676400" cy="1676400"/>
          </a:xfrm>
          <a:prstGeom prst="rect">
            <a:avLst/>
          </a:prstGeom>
          <a:noFill/>
        </p:spPr>
      </p:pic>
      <p:pic>
        <p:nvPicPr>
          <p:cNvPr id="38924" name="Picture 12" descr="http://www.themeasuredmom.com/wp-content/uploads/2013/01/rhyme-babies-2.jpg"/>
          <p:cNvPicPr>
            <a:picLocks noChangeAspect="1" noChangeArrowheads="1"/>
          </p:cNvPicPr>
          <p:nvPr/>
        </p:nvPicPr>
        <p:blipFill>
          <a:blip r:embed="rId9" cstate="print"/>
          <a:srcRect/>
          <a:stretch>
            <a:fillRect/>
          </a:stretch>
        </p:blipFill>
        <p:spPr bwMode="auto">
          <a:xfrm rot="498165">
            <a:off x="3436186" y="556099"/>
            <a:ext cx="1477988" cy="1491204"/>
          </a:xfrm>
          <a:prstGeom prst="rect">
            <a:avLst/>
          </a:prstGeom>
          <a:noFill/>
        </p:spPr>
      </p:pic>
      <p:grpSp>
        <p:nvGrpSpPr>
          <p:cNvPr id="2" name="Group 53"/>
          <p:cNvGrpSpPr/>
          <p:nvPr/>
        </p:nvGrpSpPr>
        <p:grpSpPr>
          <a:xfrm rot="7459780">
            <a:off x="2427172" y="-890540"/>
            <a:ext cx="2918056" cy="2620894"/>
            <a:chOff x="2618446" y="861557"/>
            <a:chExt cx="1814723" cy="1590758"/>
          </a:xfrm>
        </p:grpSpPr>
        <p:pic>
          <p:nvPicPr>
            <p:cNvPr id="67603" name="Picture 19" descr="http://www.qualitywallpapers.net/w/media/original/2013/01/07/Green-Leaf-Texture-by-SpiralGraphic-on-deviantART.png"/>
            <p:cNvPicPr>
              <a:picLocks noChangeAspect="1" noChangeArrowheads="1"/>
            </p:cNvPicPr>
            <p:nvPr/>
          </p:nvPicPr>
          <p:blipFill>
            <a:blip r:embed="rId10" cstate="print"/>
            <a:srcRect/>
            <a:stretch>
              <a:fillRect/>
            </a:stretch>
          </p:blipFill>
          <p:spPr bwMode="auto">
            <a:xfrm rot="20377485">
              <a:off x="2618446" y="861557"/>
              <a:ext cx="1358160" cy="1370304"/>
            </a:xfrm>
            <a:prstGeom prst="rect">
              <a:avLst/>
            </a:prstGeom>
            <a:noFill/>
          </p:spPr>
        </p:pic>
        <p:pic>
          <p:nvPicPr>
            <p:cNvPr id="52" name="Picture 19" descr="http://www.qualitywallpapers.net/w/media/original/2013/01/07/Green-Leaf-Texture-by-SpiralGraphic-on-deviantART.png"/>
            <p:cNvPicPr>
              <a:picLocks noChangeAspect="1" noChangeArrowheads="1"/>
            </p:cNvPicPr>
            <p:nvPr/>
          </p:nvPicPr>
          <p:blipFill>
            <a:blip r:embed="rId11" cstate="print"/>
            <a:srcRect/>
            <a:stretch>
              <a:fillRect/>
            </a:stretch>
          </p:blipFill>
          <p:spPr bwMode="auto">
            <a:xfrm rot="3503732">
              <a:off x="3429612" y="1448758"/>
              <a:ext cx="999090" cy="1008024"/>
            </a:xfrm>
            <a:prstGeom prst="rect">
              <a:avLst/>
            </a:prstGeom>
            <a:noFill/>
          </p:spPr>
        </p:pic>
      </p:grpSp>
      <p:pic>
        <p:nvPicPr>
          <p:cNvPr id="67605" name="Picture 21" descr="http://www.qualitywallpapers.net/w/media/original/2013/01/07/Green-Leaf-Texture-by-SpiralGraphic-on-deviantART.png"/>
          <p:cNvPicPr>
            <a:picLocks noChangeAspect="1" noChangeArrowheads="1"/>
          </p:cNvPicPr>
          <p:nvPr/>
        </p:nvPicPr>
        <p:blipFill>
          <a:blip r:embed="rId12" cstate="print"/>
          <a:srcRect/>
          <a:stretch>
            <a:fillRect/>
          </a:stretch>
        </p:blipFill>
        <p:spPr bwMode="auto">
          <a:xfrm rot="3213404">
            <a:off x="7572386" y="6170186"/>
            <a:ext cx="1345028" cy="1345028"/>
          </a:xfrm>
          <a:prstGeom prst="rect">
            <a:avLst/>
          </a:prstGeom>
          <a:noFill/>
        </p:spPr>
      </p:pic>
      <p:grpSp>
        <p:nvGrpSpPr>
          <p:cNvPr id="3" name="Group 55"/>
          <p:cNvGrpSpPr/>
          <p:nvPr/>
        </p:nvGrpSpPr>
        <p:grpSpPr>
          <a:xfrm rot="19330802">
            <a:off x="6498763" y="5868540"/>
            <a:ext cx="1814723" cy="1590758"/>
            <a:chOff x="2618446" y="861557"/>
            <a:chExt cx="1814723" cy="1590758"/>
          </a:xfrm>
        </p:grpSpPr>
        <p:pic>
          <p:nvPicPr>
            <p:cNvPr id="57" name="Picture 19" descr="http://www.qualitywallpapers.net/w/media/original/2013/01/07/Green-Leaf-Texture-by-SpiralGraphic-on-deviantART.png"/>
            <p:cNvPicPr>
              <a:picLocks noChangeAspect="1" noChangeArrowheads="1"/>
            </p:cNvPicPr>
            <p:nvPr/>
          </p:nvPicPr>
          <p:blipFill>
            <a:blip r:embed="rId13" cstate="print"/>
            <a:srcRect/>
            <a:stretch>
              <a:fillRect/>
            </a:stretch>
          </p:blipFill>
          <p:spPr bwMode="auto">
            <a:xfrm rot="20377485">
              <a:off x="2618446" y="861557"/>
              <a:ext cx="1358160" cy="1370304"/>
            </a:xfrm>
            <a:prstGeom prst="rect">
              <a:avLst/>
            </a:prstGeom>
            <a:noFill/>
          </p:spPr>
        </p:pic>
        <p:pic>
          <p:nvPicPr>
            <p:cNvPr id="58" name="Picture 19" descr="http://www.qualitywallpapers.net/w/media/original/2013/01/07/Green-Leaf-Texture-by-SpiralGraphic-on-deviantART.png"/>
            <p:cNvPicPr>
              <a:picLocks noChangeAspect="1" noChangeArrowheads="1"/>
            </p:cNvPicPr>
            <p:nvPr/>
          </p:nvPicPr>
          <p:blipFill>
            <a:blip r:embed="rId14" cstate="print"/>
            <a:srcRect/>
            <a:stretch>
              <a:fillRect/>
            </a:stretch>
          </p:blipFill>
          <p:spPr bwMode="auto">
            <a:xfrm rot="3503732">
              <a:off x="3429612" y="1448758"/>
              <a:ext cx="999090" cy="1008024"/>
            </a:xfrm>
            <a:prstGeom prst="rect">
              <a:avLst/>
            </a:prstGeom>
            <a:noFill/>
          </p:spPr>
        </p:pic>
      </p:grpSp>
      <p:grpSp>
        <p:nvGrpSpPr>
          <p:cNvPr id="4" name="Group 8"/>
          <p:cNvGrpSpPr/>
          <p:nvPr/>
        </p:nvGrpSpPr>
        <p:grpSpPr>
          <a:xfrm>
            <a:off x="-152400" y="-76200"/>
            <a:ext cx="2590800" cy="7010400"/>
            <a:chOff x="-152400" y="-76200"/>
            <a:chExt cx="2590800" cy="7010400"/>
          </a:xfrm>
        </p:grpSpPr>
        <p:sp>
          <p:nvSpPr>
            <p:cNvPr id="38" name="Rectangle 37"/>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5"/>
            <p:cNvPicPr>
              <a:picLocks noChangeAspect="1" noChangeArrowheads="1"/>
            </p:cNvPicPr>
            <p:nvPr/>
          </p:nvPicPr>
          <p:blipFill>
            <a:blip r:embed="rId15"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40" name="TextBox 39"/>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41" name="TextBox 40"/>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42" name="TextBox 41"/>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43" name="Oval 42"/>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47" name="Oval 46"/>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53" name="Oval 52"/>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55" name="Oval 54"/>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60" name="Oval 59"/>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61" name="Oval 60"/>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62" name="Oval 61"/>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ZooBorns"/>
          <p:cNvPicPr>
            <a:picLocks noChangeAspect="1" noChangeArrowheads="1"/>
          </p:cNvPicPr>
          <p:nvPr/>
        </p:nvPicPr>
        <p:blipFill>
          <a:blip r:embed="rId2" cstate="print"/>
          <a:srcRect r="7143"/>
          <a:stretch>
            <a:fillRect/>
          </a:stretch>
        </p:blipFill>
        <p:spPr bwMode="auto">
          <a:xfrm>
            <a:off x="2362200" y="609600"/>
            <a:ext cx="990600" cy="1066800"/>
          </a:xfrm>
          <a:prstGeom prst="rect">
            <a:avLst/>
          </a:prstGeom>
          <a:noFill/>
        </p:spPr>
      </p:pic>
      <p:pic>
        <p:nvPicPr>
          <p:cNvPr id="1052" name="Picture 28"/>
          <p:cNvPicPr>
            <a:picLocks noChangeAspect="1" noChangeArrowheads="1"/>
          </p:cNvPicPr>
          <p:nvPr/>
        </p:nvPicPr>
        <p:blipFill>
          <a:blip r:embed="rId3" cstate="print"/>
          <a:srcRect t="12675" r="76373"/>
          <a:stretch>
            <a:fillRect/>
          </a:stretch>
        </p:blipFill>
        <p:spPr bwMode="auto">
          <a:xfrm>
            <a:off x="5715000" y="-110255"/>
            <a:ext cx="3428999" cy="6968255"/>
          </a:xfrm>
          <a:prstGeom prst="rect">
            <a:avLst/>
          </a:prstGeom>
          <a:noFill/>
          <a:ln w="9525" algn="in">
            <a:noFill/>
            <a:miter lim="800000"/>
            <a:headEnd/>
            <a:tailEnd/>
          </a:ln>
          <a:effectLst/>
        </p:spPr>
      </p:pic>
      <p:sp>
        <p:nvSpPr>
          <p:cNvPr id="17" name="Rounded Rectangle 16"/>
          <p:cNvSpPr/>
          <p:nvPr/>
        </p:nvSpPr>
        <p:spPr>
          <a:xfrm>
            <a:off x="6096000" y="381000"/>
            <a:ext cx="3276600" cy="13716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6172200" y="457200"/>
            <a:ext cx="3200400" cy="1138773"/>
          </a:xfrm>
          <a:prstGeom prst="rect">
            <a:avLst/>
          </a:prstGeom>
          <a:noFill/>
        </p:spPr>
        <p:txBody>
          <a:bodyPr wrap="square" rtlCol="0">
            <a:spAutoFit/>
          </a:bodyPr>
          <a:lstStyle/>
          <a:p>
            <a:r>
              <a:rPr lang="en-US" sz="2800" dirty="0" smtClean="0">
                <a:solidFill>
                  <a:schemeClr val="bg1"/>
                </a:solidFill>
                <a:latin typeface="Berlin Sans FB Demi" pitchFamily="34" charset="0"/>
              </a:rPr>
              <a:t>Love ZooBorns! </a:t>
            </a:r>
          </a:p>
          <a:p>
            <a:r>
              <a:rPr lang="en-US" sz="2000" dirty="0" smtClean="0">
                <a:solidFill>
                  <a:schemeClr val="bg1"/>
                </a:solidFill>
                <a:latin typeface="Berlin Sans FB" pitchFamily="34" charset="0"/>
              </a:rPr>
              <a:t>‘Resetting the Standard                   for Devastating Cuteness’</a:t>
            </a:r>
          </a:p>
        </p:txBody>
      </p:sp>
      <p:pic>
        <p:nvPicPr>
          <p:cNvPr id="3" name="Picture 2" descr="http://www.zooborns.com/files/sidebar_items/ABC_ZooBorns.gif"/>
          <p:cNvPicPr>
            <a:picLocks noChangeAspect="1" noChangeArrowheads="1" noCrop="1"/>
          </p:cNvPicPr>
          <p:nvPr/>
        </p:nvPicPr>
        <p:blipFill>
          <a:blip r:embed="rId4" cstate="print"/>
          <a:srcRect/>
          <a:stretch>
            <a:fillRect/>
          </a:stretch>
        </p:blipFill>
        <p:spPr bwMode="auto">
          <a:xfrm>
            <a:off x="3810000" y="190499"/>
            <a:ext cx="1619250" cy="1790701"/>
          </a:xfrm>
          <a:prstGeom prst="rect">
            <a:avLst/>
          </a:prstGeom>
          <a:noFill/>
        </p:spPr>
      </p:pic>
      <p:pic>
        <p:nvPicPr>
          <p:cNvPr id="1036" name="Picture 12" descr="ZooBorns CATS"/>
          <p:cNvPicPr>
            <a:picLocks noChangeAspect="1" noChangeArrowheads="1"/>
          </p:cNvPicPr>
          <p:nvPr/>
        </p:nvPicPr>
        <p:blipFill>
          <a:blip r:embed="rId5" cstate="print"/>
          <a:srcRect r="4000" b="10000"/>
          <a:stretch>
            <a:fillRect/>
          </a:stretch>
        </p:blipFill>
        <p:spPr bwMode="auto">
          <a:xfrm>
            <a:off x="2971800" y="0"/>
            <a:ext cx="685800" cy="685800"/>
          </a:xfrm>
          <a:prstGeom prst="rect">
            <a:avLst/>
          </a:prstGeom>
          <a:noFill/>
        </p:spPr>
      </p:pic>
      <p:pic>
        <p:nvPicPr>
          <p:cNvPr id="1046" name="Picture 22" descr="ABC ZooBorns"/>
          <p:cNvPicPr>
            <a:picLocks noChangeAspect="1" noChangeArrowheads="1"/>
          </p:cNvPicPr>
          <p:nvPr/>
        </p:nvPicPr>
        <p:blipFill>
          <a:blip r:embed="rId6" cstate="print"/>
          <a:srcRect/>
          <a:stretch>
            <a:fillRect/>
          </a:stretch>
        </p:blipFill>
        <p:spPr bwMode="auto">
          <a:xfrm>
            <a:off x="3657600" y="4876800"/>
            <a:ext cx="838200" cy="838200"/>
          </a:xfrm>
          <a:prstGeom prst="rect">
            <a:avLst/>
          </a:prstGeom>
          <a:noFill/>
        </p:spPr>
      </p:pic>
      <p:pic>
        <p:nvPicPr>
          <p:cNvPr id="1048" name="Picture 24" descr="rating">
            <a:hlinkClick r:id="rId7"/>
          </p:cNvPr>
          <p:cNvPicPr>
            <a:picLocks noChangeAspect="1" noChangeArrowheads="1"/>
          </p:cNvPicPr>
          <p:nvPr/>
        </p:nvPicPr>
        <p:blipFill>
          <a:blip r:embed="rId8" cstate="print"/>
          <a:srcRect/>
          <a:stretch>
            <a:fillRect/>
          </a:stretch>
        </p:blipFill>
        <p:spPr bwMode="auto">
          <a:xfrm>
            <a:off x="7924800" y="7086600"/>
            <a:ext cx="619125" cy="114300"/>
          </a:xfrm>
          <a:prstGeom prst="rect">
            <a:avLst/>
          </a:prstGeom>
          <a:noFill/>
        </p:spPr>
      </p:pic>
      <p:pic>
        <p:nvPicPr>
          <p:cNvPr id="1051" name="Picture 27"/>
          <p:cNvPicPr>
            <a:picLocks noChangeAspect="1" noChangeArrowheads="1"/>
          </p:cNvPicPr>
          <p:nvPr/>
        </p:nvPicPr>
        <p:blipFill>
          <a:blip r:embed="rId9" cstate="print"/>
          <a:srcRect l="29695" t="11052" r="37048"/>
          <a:stretch>
            <a:fillRect/>
          </a:stretch>
        </p:blipFill>
        <p:spPr bwMode="auto">
          <a:xfrm>
            <a:off x="5841866" y="1981200"/>
            <a:ext cx="3191956" cy="4876800"/>
          </a:xfrm>
          <a:prstGeom prst="rect">
            <a:avLst/>
          </a:prstGeom>
          <a:noFill/>
          <a:ln w="9525" algn="in">
            <a:noFill/>
            <a:miter lim="800000"/>
            <a:headEnd/>
            <a:tailEnd/>
          </a:ln>
          <a:effectLst/>
        </p:spPr>
      </p:pic>
      <p:pic>
        <p:nvPicPr>
          <p:cNvPr id="1053" name="Picture 29"/>
          <p:cNvPicPr>
            <a:picLocks noChangeAspect="1" noChangeArrowheads="1"/>
          </p:cNvPicPr>
          <p:nvPr/>
        </p:nvPicPr>
        <p:blipFill>
          <a:blip r:embed="rId10" cstate="print"/>
          <a:srcRect t="28571" b="21429"/>
          <a:stretch>
            <a:fillRect/>
          </a:stretch>
        </p:blipFill>
        <p:spPr bwMode="auto">
          <a:xfrm>
            <a:off x="2514600" y="4495800"/>
            <a:ext cx="1066800" cy="533400"/>
          </a:xfrm>
          <a:prstGeom prst="rect">
            <a:avLst/>
          </a:prstGeom>
          <a:noFill/>
          <a:ln w="9525" algn="in">
            <a:noFill/>
            <a:miter lim="800000"/>
            <a:headEnd/>
            <a:tailEnd/>
          </a:ln>
          <a:effectLst/>
        </p:spPr>
      </p:pic>
      <p:pic>
        <p:nvPicPr>
          <p:cNvPr id="1057" name="Picture 33"/>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2514600" y="2973779"/>
            <a:ext cx="838200" cy="1218656"/>
          </a:xfrm>
          <a:prstGeom prst="rect">
            <a:avLst/>
          </a:prstGeom>
          <a:noFill/>
          <a:ln w="9525" algn="in">
            <a:noFill/>
            <a:miter lim="800000"/>
            <a:headEnd/>
            <a:tailEnd/>
          </a:ln>
          <a:effectLst/>
        </p:spPr>
      </p:pic>
      <p:pic>
        <p:nvPicPr>
          <p:cNvPr id="1040" name="Picture 16" descr="ZooBorns Welcome to the World"/>
          <p:cNvPicPr>
            <a:picLocks noChangeAspect="1" noChangeArrowheads="1"/>
          </p:cNvPicPr>
          <p:nvPr/>
        </p:nvPicPr>
        <p:blipFill>
          <a:blip r:embed="rId12" cstate="print"/>
          <a:srcRect l="21333" t="5333" r="20000" b="4000"/>
          <a:stretch>
            <a:fillRect/>
          </a:stretch>
        </p:blipFill>
        <p:spPr bwMode="auto">
          <a:xfrm>
            <a:off x="3200400" y="3202379"/>
            <a:ext cx="762000" cy="1177637"/>
          </a:xfrm>
          <a:prstGeom prst="rect">
            <a:avLst/>
          </a:prstGeom>
          <a:noFill/>
        </p:spPr>
      </p:pic>
      <p:pic>
        <p:nvPicPr>
          <p:cNvPr id="1050" name="Picture 26" descr="http://ecx.images-amazon.com/images/I/515f7RtlEAL._SY346_.jpg"/>
          <p:cNvPicPr>
            <a:picLocks noChangeAspect="1" noChangeArrowheads="1"/>
          </p:cNvPicPr>
          <p:nvPr/>
        </p:nvPicPr>
        <p:blipFill>
          <a:blip r:embed="rId13" cstate="print"/>
          <a:srcRect/>
          <a:stretch>
            <a:fillRect/>
          </a:stretch>
        </p:blipFill>
        <p:spPr bwMode="auto">
          <a:xfrm>
            <a:off x="3886200" y="3354779"/>
            <a:ext cx="823115" cy="1238251"/>
          </a:xfrm>
          <a:prstGeom prst="rect">
            <a:avLst/>
          </a:prstGeom>
          <a:noFill/>
        </p:spPr>
      </p:pic>
      <p:pic>
        <p:nvPicPr>
          <p:cNvPr id="1055" name="Picture 31" descr="http://ecx.images-amazon.com/images/I/51vEWnuHhfL._SY346_.jpg"/>
          <p:cNvPicPr>
            <a:picLocks noChangeAspect="1" noChangeArrowheads="1"/>
          </p:cNvPicPr>
          <p:nvPr/>
        </p:nvPicPr>
        <p:blipFill>
          <a:blip r:embed="rId14" cstate="print"/>
          <a:srcRect/>
          <a:stretch>
            <a:fillRect/>
          </a:stretch>
        </p:blipFill>
        <p:spPr bwMode="auto">
          <a:xfrm>
            <a:off x="4648200" y="3659579"/>
            <a:ext cx="914400" cy="1369621"/>
          </a:xfrm>
          <a:prstGeom prst="rect">
            <a:avLst/>
          </a:prstGeom>
          <a:noFill/>
        </p:spPr>
      </p:pic>
      <p:pic>
        <p:nvPicPr>
          <p:cNvPr id="1058" name="Picture 34"/>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3962400" y="1981200"/>
            <a:ext cx="947723" cy="1143000"/>
          </a:xfrm>
          <a:prstGeom prst="rect">
            <a:avLst/>
          </a:prstGeom>
          <a:noFill/>
          <a:ln w="9525" algn="in">
            <a:noFill/>
            <a:miter lim="800000"/>
            <a:headEnd/>
            <a:tailEnd/>
          </a:ln>
          <a:effectLst/>
        </p:spPr>
      </p:pic>
      <p:pic>
        <p:nvPicPr>
          <p:cNvPr id="1059" name="Picture 35"/>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2819400" y="1600200"/>
            <a:ext cx="990600" cy="990600"/>
          </a:xfrm>
          <a:prstGeom prst="rect">
            <a:avLst/>
          </a:prstGeom>
          <a:noFill/>
          <a:ln w="9525" algn="in">
            <a:noFill/>
            <a:miter lim="800000"/>
            <a:headEnd/>
            <a:tailEnd/>
          </a:ln>
          <a:effectLst/>
        </p:spPr>
      </p:pic>
      <p:sp>
        <p:nvSpPr>
          <p:cNvPr id="1047" name="Rectangle 23"/>
          <p:cNvSpPr>
            <a:spLocks noChangeArrowheads="1"/>
          </p:cNvSpPr>
          <p:nvPr/>
        </p:nvSpPr>
        <p:spPr bwMode="auto">
          <a:xfrm>
            <a:off x="4572000" y="5228272"/>
            <a:ext cx="990600" cy="1477328"/>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strike="noStrike" cap="none" normalizeH="0" baseline="0" dirty="0" smtClean="0">
                <a:ln>
                  <a:noFill/>
                </a:ln>
                <a:solidFill>
                  <a:srgbClr val="666666"/>
                </a:solidFill>
                <a:effectLst/>
                <a:latin typeface="Berlin Sans FB" pitchFamily="34" charset="0"/>
                <a:cs typeface="Arial" pitchFamily="34" charset="0"/>
              </a:rPr>
              <a:t>The newest, cutest baby animals from the world’s zoos and aquariums teach through sight, sound and touch! </a:t>
            </a:r>
            <a:endParaRPr kumimoji="0" lang="en-US" sz="800" b="0" i="0" strike="noStrike" cap="none" normalizeH="0" baseline="0" dirty="0" smtClean="0">
              <a:ln>
                <a:noFill/>
              </a:ln>
              <a:solidFill>
                <a:srgbClr val="5A97C9"/>
              </a:solidFill>
              <a:effectLst/>
              <a:latin typeface="Berlin Sans FB" pitchFamily="34" charset="0"/>
              <a:cs typeface="Arial" pitchFamily="34" charset="0"/>
            </a:endParaRPr>
          </a:p>
        </p:txBody>
      </p:sp>
      <p:sp>
        <p:nvSpPr>
          <p:cNvPr id="35" name="Rectangle 23"/>
          <p:cNvSpPr>
            <a:spLocks noChangeArrowheads="1"/>
          </p:cNvSpPr>
          <p:nvPr/>
        </p:nvSpPr>
        <p:spPr bwMode="auto">
          <a:xfrm>
            <a:off x="3713480" y="5715000"/>
            <a:ext cx="858520" cy="86177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666666"/>
                </a:solidFill>
                <a:effectLst/>
                <a:latin typeface="Berlin Sans FB" pitchFamily="34" charset="0"/>
                <a:cs typeface="Arial" pitchFamily="34" charset="0"/>
              </a:rPr>
              <a:t>ABC ZooBorns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666666"/>
                </a:solidFill>
                <a:effectLst/>
                <a:latin typeface="Berlin Sans FB" pitchFamily="34" charset="0"/>
                <a:cs typeface="Arial" pitchFamily="34" charset="0"/>
              </a:rPr>
              <a:t>for iPhone                           </a:t>
            </a:r>
            <a:r>
              <a:rPr kumimoji="0" lang="en-US" sz="1000" b="0" i="0" u="none" strike="noStrike" cap="none" normalizeH="0" dirty="0" smtClean="0">
                <a:ln>
                  <a:noFill/>
                </a:ln>
                <a:solidFill>
                  <a:srgbClr val="666666"/>
                </a:solidFill>
                <a:effectLst/>
                <a:latin typeface="Berlin Sans FB" pitchFamily="34" charset="0"/>
                <a:cs typeface="Arial" pitchFamily="34" charset="0"/>
              </a:rPr>
              <a:t>&amp;</a:t>
            </a:r>
            <a:r>
              <a:rPr kumimoji="0" lang="en-US" sz="1000" b="0" i="0" u="none" strike="noStrike" cap="none" normalizeH="0" baseline="0" dirty="0" smtClean="0">
                <a:ln>
                  <a:noFill/>
                </a:ln>
                <a:solidFill>
                  <a:srgbClr val="666666"/>
                </a:solidFill>
                <a:effectLst/>
                <a:latin typeface="Berlin Sans FB" pitchFamily="34" charset="0"/>
                <a:cs typeface="Arial" pitchFamily="34" charset="0"/>
              </a:rPr>
              <a:t> iPad </a:t>
            </a:r>
          </a:p>
          <a:p>
            <a:pPr marL="0" marR="0" lvl="0" indent="0" algn="l" defTabSz="914400" rtl="0" eaLnBrk="1" fontAlgn="base" latinLnBrk="0" hangingPunct="1">
              <a:lnSpc>
                <a:spcPct val="100000"/>
              </a:lnSpc>
              <a:spcBef>
                <a:spcPct val="0"/>
              </a:spcBef>
              <a:spcAft>
                <a:spcPct val="0"/>
              </a:spcAft>
              <a:buClrTx/>
              <a:buSzTx/>
              <a:buFontTx/>
              <a:buNone/>
              <a:tabLst/>
            </a:pPr>
            <a:r>
              <a:rPr lang="en-US" sz="1000" dirty="0" smtClean="0">
                <a:solidFill>
                  <a:srgbClr val="666666"/>
                </a:solidFill>
                <a:latin typeface="Berlin Sans FB" pitchFamily="34" charset="0"/>
                <a:cs typeface="Arial" pitchFamily="34" charset="0"/>
              </a:rPr>
              <a:t>(</a:t>
            </a:r>
            <a:r>
              <a:rPr kumimoji="0" lang="en-US" sz="1000" b="0" i="0" u="none" strike="noStrike" cap="none" normalizeH="0" baseline="0" dirty="0" smtClean="0">
                <a:ln>
                  <a:noFill/>
                </a:ln>
                <a:solidFill>
                  <a:srgbClr val="666666"/>
                </a:solidFill>
                <a:effectLst/>
                <a:latin typeface="Berlin Sans FB" pitchFamily="34" charset="0"/>
                <a:cs typeface="Arial" pitchFamily="34" charset="0"/>
              </a:rPr>
              <a:t>ages 2-7)</a:t>
            </a:r>
            <a:endParaRPr kumimoji="0" lang="en-US" sz="900" b="0" i="0" u="none" strike="noStrike" cap="none" normalizeH="0" baseline="0" dirty="0" smtClean="0">
              <a:ln>
                <a:noFill/>
              </a:ln>
              <a:solidFill>
                <a:schemeClr val="tx1"/>
              </a:solidFill>
              <a:effectLst/>
              <a:latin typeface="Berlin Sans FB" pitchFamily="34" charset="0"/>
              <a:cs typeface="Arial" pitchFamily="34" charset="0"/>
            </a:endParaRPr>
          </a:p>
        </p:txBody>
      </p:sp>
      <p:pic>
        <p:nvPicPr>
          <p:cNvPr id="1044" name="Picture 20" descr="ZooBorns Calendar 2013"/>
          <p:cNvPicPr>
            <a:picLocks noChangeAspect="1" noChangeArrowheads="1"/>
          </p:cNvPicPr>
          <p:nvPr/>
        </p:nvPicPr>
        <p:blipFill>
          <a:blip r:embed="rId17" cstate="print"/>
          <a:srcRect t="23077" b="23077"/>
          <a:stretch>
            <a:fillRect/>
          </a:stretch>
        </p:blipFill>
        <p:spPr bwMode="auto">
          <a:xfrm>
            <a:off x="2514600" y="5867400"/>
            <a:ext cx="990600" cy="533400"/>
          </a:xfrm>
          <a:prstGeom prst="rect">
            <a:avLst/>
          </a:prstGeom>
          <a:noFill/>
        </p:spPr>
      </p:pic>
      <p:sp>
        <p:nvSpPr>
          <p:cNvPr id="36" name="Rectangle 23"/>
          <p:cNvSpPr>
            <a:spLocks noChangeArrowheads="1"/>
          </p:cNvSpPr>
          <p:nvPr/>
        </p:nvSpPr>
        <p:spPr bwMode="auto">
          <a:xfrm>
            <a:off x="2590800" y="5029200"/>
            <a:ext cx="762000" cy="86177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000" dirty="0" smtClean="0">
                <a:solidFill>
                  <a:srgbClr val="666666"/>
                </a:solidFill>
                <a:latin typeface="Berlin Sans FB" pitchFamily="34" charset="0"/>
                <a:cs typeface="Arial" pitchFamily="34" charset="0"/>
              </a:rPr>
              <a:t>Free ZooBorns mobile phone apps!</a:t>
            </a:r>
            <a:endParaRPr kumimoji="0" lang="en-US" sz="800" b="0" i="0" strike="noStrike" cap="none" normalizeH="0" baseline="0" dirty="0" smtClean="0">
              <a:ln>
                <a:noFill/>
              </a:ln>
              <a:solidFill>
                <a:srgbClr val="5A97C9"/>
              </a:solidFill>
              <a:effectLst/>
              <a:latin typeface="Berlin Sans FB" pitchFamily="34" charset="0"/>
              <a:cs typeface="Arial" pitchFamily="34" charset="0"/>
            </a:endParaRPr>
          </a:p>
        </p:txBody>
      </p:sp>
      <p:grpSp>
        <p:nvGrpSpPr>
          <p:cNvPr id="2" name="Group 8"/>
          <p:cNvGrpSpPr/>
          <p:nvPr/>
        </p:nvGrpSpPr>
        <p:grpSpPr>
          <a:xfrm>
            <a:off x="-152400" y="-76200"/>
            <a:ext cx="2590800" cy="7010400"/>
            <a:chOff x="-152400" y="-76200"/>
            <a:chExt cx="2590800" cy="7010400"/>
          </a:xfrm>
        </p:grpSpPr>
        <p:sp>
          <p:nvSpPr>
            <p:cNvPr id="29" name="Rectangle 28"/>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5"/>
            <p:cNvPicPr>
              <a:picLocks noChangeAspect="1" noChangeArrowheads="1"/>
            </p:cNvPicPr>
            <p:nvPr/>
          </p:nvPicPr>
          <p:blipFill>
            <a:blip r:embed="rId18"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31" name="TextBox 30"/>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32" name="TextBox 31"/>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33" name="TextBox 32"/>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34" name="Oval 33"/>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7" name="Oval 36"/>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41" name="Oval 40"/>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42" name="Oval 41"/>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44" name="Oval 43"/>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45" name="Oval 44"/>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46" name="Oval 45"/>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http://b-i.forbesimg.com/sanjeevsardana/files/2013/04/Soap_bubble_sky_photo1.png"/>
          <p:cNvPicPr>
            <a:picLocks noChangeAspect="1" noChangeArrowheads="1"/>
          </p:cNvPicPr>
          <p:nvPr/>
        </p:nvPicPr>
        <p:blipFill>
          <a:blip r:embed="rId2" cstate="print"/>
          <a:srcRect l="14167" r="11667"/>
          <a:stretch>
            <a:fillRect/>
          </a:stretch>
        </p:blipFill>
        <p:spPr bwMode="auto">
          <a:xfrm>
            <a:off x="2362200" y="0"/>
            <a:ext cx="6781800" cy="6858000"/>
          </a:xfrm>
          <a:prstGeom prst="rect">
            <a:avLst/>
          </a:prstGeom>
          <a:noFill/>
        </p:spPr>
      </p:pic>
      <p:pic>
        <p:nvPicPr>
          <p:cNvPr id="11" name="Picture 8" descr="http://images.btol.com/ContentCafe/Jacket.aspx?UserID=TUSC81326&amp;Password=CC43927&amp;Return=1&amp;Type=L&amp;Value=0547074212"/>
          <p:cNvPicPr>
            <a:picLocks noChangeAspect="1" noChangeArrowheads="1"/>
          </p:cNvPicPr>
          <p:nvPr/>
        </p:nvPicPr>
        <p:blipFill>
          <a:blip r:embed="rId3" cstate="print"/>
          <a:srcRect/>
          <a:stretch>
            <a:fillRect/>
          </a:stretch>
        </p:blipFill>
        <p:spPr bwMode="auto">
          <a:xfrm rot="618042">
            <a:off x="4134763" y="2738107"/>
            <a:ext cx="1836276" cy="2093355"/>
          </a:xfrm>
          <a:prstGeom prst="rect">
            <a:avLst/>
          </a:prstGeom>
          <a:noFill/>
        </p:spPr>
      </p:pic>
      <p:sp>
        <p:nvSpPr>
          <p:cNvPr id="17" name="Rounded Rectangle 16"/>
          <p:cNvSpPr/>
          <p:nvPr/>
        </p:nvSpPr>
        <p:spPr>
          <a:xfrm>
            <a:off x="7620000" y="756047"/>
            <a:ext cx="3276600" cy="13716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620000" y="810161"/>
            <a:ext cx="3200400" cy="1323439"/>
          </a:xfrm>
          <a:prstGeom prst="rect">
            <a:avLst/>
          </a:prstGeom>
          <a:noFill/>
        </p:spPr>
        <p:txBody>
          <a:bodyPr wrap="square" rtlCol="0">
            <a:spAutoFit/>
          </a:bodyPr>
          <a:lstStyle/>
          <a:p>
            <a:r>
              <a:rPr lang="en-US" sz="2000" dirty="0" smtClean="0">
                <a:solidFill>
                  <a:schemeClr val="bg1"/>
                </a:solidFill>
                <a:latin typeface="Berlin Sans FB Demi" pitchFamily="34" charset="0"/>
              </a:rPr>
              <a:t>Simple                                   Concepts:</a:t>
            </a:r>
          </a:p>
          <a:p>
            <a:r>
              <a:rPr lang="en-US" sz="2000" dirty="0" smtClean="0">
                <a:solidFill>
                  <a:schemeClr val="bg1"/>
                </a:solidFill>
                <a:latin typeface="Berlin Sans FB" pitchFamily="34" charset="0"/>
              </a:rPr>
              <a:t>Floating &amp;                              Bubbles</a:t>
            </a:r>
          </a:p>
        </p:txBody>
      </p:sp>
      <p:pic>
        <p:nvPicPr>
          <p:cNvPr id="22530" name="Picture 2" descr="http://schoolbox.files.wordpress.com/2010/06/pop.jpg"/>
          <p:cNvPicPr>
            <a:picLocks noChangeAspect="1" noChangeArrowheads="1"/>
          </p:cNvPicPr>
          <p:nvPr/>
        </p:nvPicPr>
        <p:blipFill>
          <a:blip r:embed="rId4" cstate="print"/>
          <a:srcRect/>
          <a:stretch>
            <a:fillRect/>
          </a:stretch>
        </p:blipFill>
        <p:spPr bwMode="auto">
          <a:xfrm rot="20714338">
            <a:off x="2938484" y="487141"/>
            <a:ext cx="2266040" cy="1826429"/>
          </a:xfrm>
          <a:prstGeom prst="rect">
            <a:avLst/>
          </a:prstGeom>
          <a:noFill/>
        </p:spPr>
      </p:pic>
      <p:pic>
        <p:nvPicPr>
          <p:cNvPr id="22532" name="Picture 4" descr="http://www.lecciagroup.com/bubbles/images/bbbls_bbbls.jpg"/>
          <p:cNvPicPr>
            <a:picLocks noChangeAspect="1" noChangeArrowheads="1"/>
          </p:cNvPicPr>
          <p:nvPr/>
        </p:nvPicPr>
        <p:blipFill>
          <a:blip r:embed="rId5" cstate="print"/>
          <a:srcRect/>
          <a:stretch>
            <a:fillRect/>
          </a:stretch>
        </p:blipFill>
        <p:spPr bwMode="auto">
          <a:xfrm rot="417670">
            <a:off x="5732714" y="469530"/>
            <a:ext cx="1560970" cy="1644729"/>
          </a:xfrm>
          <a:prstGeom prst="rect">
            <a:avLst/>
          </a:prstGeom>
          <a:noFill/>
        </p:spPr>
      </p:pic>
      <p:pic>
        <p:nvPicPr>
          <p:cNvPr id="19" name="Picture 4" descr="http://images.btol.com/ContentCafe/Jacket.aspx?UserID=TUSC81326&amp;Password=CC43927&amp;Return=1&amp;Type=L&amp;Value=1617146730"/>
          <p:cNvPicPr>
            <a:picLocks noChangeAspect="1" noChangeArrowheads="1"/>
          </p:cNvPicPr>
          <p:nvPr/>
        </p:nvPicPr>
        <p:blipFill>
          <a:blip r:embed="rId6" cstate="print"/>
          <a:srcRect/>
          <a:stretch>
            <a:fillRect/>
          </a:stretch>
        </p:blipFill>
        <p:spPr bwMode="auto">
          <a:xfrm rot="21012425">
            <a:off x="2912990" y="4810747"/>
            <a:ext cx="2125169" cy="1726700"/>
          </a:xfrm>
          <a:prstGeom prst="rect">
            <a:avLst/>
          </a:prstGeom>
          <a:noFill/>
        </p:spPr>
      </p:pic>
      <p:pic>
        <p:nvPicPr>
          <p:cNvPr id="22538" name="Picture 10" descr="http://4.bp.blogspot.com/_WWBeQXgXTX8/TJBUtnaLUVI/AAAAAAAADnU/FUQB9aLM_m8/s320/chavela.jpg"/>
          <p:cNvPicPr>
            <a:picLocks noChangeAspect="1" noChangeArrowheads="1"/>
          </p:cNvPicPr>
          <p:nvPr/>
        </p:nvPicPr>
        <p:blipFill>
          <a:blip r:embed="rId7" cstate="print"/>
          <a:srcRect/>
          <a:stretch>
            <a:fillRect/>
          </a:stretch>
        </p:blipFill>
        <p:spPr bwMode="auto">
          <a:xfrm rot="21088808">
            <a:off x="5939948" y="2175822"/>
            <a:ext cx="1757977" cy="2138984"/>
          </a:xfrm>
          <a:prstGeom prst="rect">
            <a:avLst/>
          </a:prstGeom>
          <a:noFill/>
        </p:spPr>
      </p:pic>
      <p:pic>
        <p:nvPicPr>
          <p:cNvPr id="22534" name="Picture 6" descr="http://ecx.images-amazon.com/images/I/51mLSUNKLyL._SX260_.jpg"/>
          <p:cNvPicPr>
            <a:picLocks noChangeAspect="1" noChangeArrowheads="1"/>
          </p:cNvPicPr>
          <p:nvPr/>
        </p:nvPicPr>
        <p:blipFill>
          <a:blip r:embed="rId8" cstate="print"/>
          <a:srcRect/>
          <a:stretch>
            <a:fillRect/>
          </a:stretch>
        </p:blipFill>
        <p:spPr bwMode="auto">
          <a:xfrm rot="541051">
            <a:off x="6658698" y="4725295"/>
            <a:ext cx="2071270" cy="1752614"/>
          </a:xfrm>
          <a:prstGeom prst="rect">
            <a:avLst/>
          </a:prstGeom>
          <a:noFill/>
        </p:spPr>
      </p:pic>
      <p:grpSp>
        <p:nvGrpSpPr>
          <p:cNvPr id="20" name="Group 8"/>
          <p:cNvGrpSpPr/>
          <p:nvPr/>
        </p:nvGrpSpPr>
        <p:grpSpPr>
          <a:xfrm>
            <a:off x="-152400" y="-76200"/>
            <a:ext cx="2590800" cy="7010400"/>
            <a:chOff x="-152400" y="-76200"/>
            <a:chExt cx="2590800" cy="7010400"/>
          </a:xfrm>
        </p:grpSpPr>
        <p:sp>
          <p:nvSpPr>
            <p:cNvPr id="21" name="Rectangle 20"/>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5"/>
            <p:cNvPicPr>
              <a:picLocks noChangeAspect="1" noChangeArrowheads="1"/>
            </p:cNvPicPr>
            <p:nvPr/>
          </p:nvPicPr>
          <p:blipFill>
            <a:blip r:embed="rId9"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3" name="TextBox 22"/>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24" name="TextBox 23"/>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25" name="TextBox 24"/>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6" name="Oval 25"/>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7" name="Oval 26"/>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1" name="Oval 30"/>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32" name="Oval 31"/>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34" name="Oval 33"/>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35" name="Oval 34"/>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6" name="Oval 35"/>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553200" y="-76200"/>
            <a:ext cx="2590800" cy="7010400"/>
            <a:chOff x="-152400" y="-76200"/>
            <a:chExt cx="2590800" cy="7010400"/>
          </a:xfrm>
        </p:grpSpPr>
        <p:sp>
          <p:nvSpPr>
            <p:cNvPr id="11" name="Rectangle 10"/>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5"/>
            <p:cNvPicPr>
              <a:picLocks noChangeAspect="1" noChangeArrowheads="1"/>
            </p:cNvPicPr>
            <p:nvPr/>
          </p:nvPicPr>
          <p:blipFill>
            <a:blip r:embed="rId2"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17" name="TextBox 16"/>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18" name="TextBox 17"/>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19" name="TextBox 18"/>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0" name="Oval 19"/>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1" name="Oval 20"/>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25" name="Oval 24"/>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26" name="Oval 25"/>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28" name="Oval 27"/>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29" name="Oval 28"/>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0" name="Oval 29"/>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
        <p:nvSpPr>
          <p:cNvPr id="32" name="Rectangle 31"/>
          <p:cNvSpPr/>
          <p:nvPr/>
        </p:nvSpPr>
        <p:spPr>
          <a:xfrm>
            <a:off x="0" y="0"/>
            <a:ext cx="6781800" cy="1447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0" y="449759"/>
            <a:ext cx="6705600" cy="584775"/>
          </a:xfrm>
          <a:prstGeom prst="rect">
            <a:avLst/>
          </a:prstGeom>
          <a:noFill/>
        </p:spPr>
        <p:txBody>
          <a:bodyPr wrap="square" rtlCol="0">
            <a:spAutoFit/>
          </a:bodyPr>
          <a:lstStyle/>
          <a:p>
            <a:pPr algn="ctr"/>
            <a:r>
              <a:rPr lang="en-US" sz="3200" dirty="0" smtClean="0">
                <a:solidFill>
                  <a:schemeClr val="bg1"/>
                </a:solidFill>
                <a:latin typeface="Berlin Sans FB" pitchFamily="34" charset="0"/>
              </a:rPr>
              <a:t>Constantly testing our boundaries.</a:t>
            </a:r>
            <a:endParaRPr lang="en-US" sz="3200" dirty="0">
              <a:solidFill>
                <a:schemeClr val="bg1"/>
              </a:solidFill>
              <a:latin typeface="Berlin Sans FB" pitchFamily="34" charset="0"/>
            </a:endParaRPr>
          </a:p>
        </p:txBody>
      </p:sp>
      <p:pic>
        <p:nvPicPr>
          <p:cNvPr id="46082" name="Picture 2" descr="http://www.littleheartsbooks.com/wp-content/uploads/2011/12/attitude.jpg"/>
          <p:cNvPicPr>
            <a:picLocks noChangeAspect="1" noChangeArrowheads="1"/>
          </p:cNvPicPr>
          <p:nvPr/>
        </p:nvPicPr>
        <p:blipFill>
          <a:blip r:embed="rId3" cstate="print"/>
          <a:srcRect/>
          <a:stretch>
            <a:fillRect/>
          </a:stretch>
        </p:blipFill>
        <p:spPr bwMode="auto">
          <a:xfrm>
            <a:off x="0" y="1447800"/>
            <a:ext cx="3162300" cy="5410200"/>
          </a:xfrm>
          <a:prstGeom prst="rect">
            <a:avLst/>
          </a:prstGeom>
          <a:noFill/>
        </p:spPr>
      </p:pic>
      <p:sp>
        <p:nvSpPr>
          <p:cNvPr id="34" name="Line Callout 1 33"/>
          <p:cNvSpPr/>
          <p:nvPr/>
        </p:nvSpPr>
        <p:spPr>
          <a:xfrm>
            <a:off x="3886200" y="2133600"/>
            <a:ext cx="2438400" cy="2895600"/>
          </a:xfrm>
          <a:prstGeom prst="borderCallout1">
            <a:avLst>
              <a:gd name="adj1" fmla="val 15550"/>
              <a:gd name="adj2" fmla="val -208"/>
              <a:gd name="adj3" fmla="val 49305"/>
              <a:gd name="adj4" fmla="val -58958"/>
            </a:avLst>
          </a:prstGeom>
          <a:solidFill>
            <a:schemeClr val="bg1"/>
          </a:solidFill>
          <a:ln>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3810000" y="2438400"/>
            <a:ext cx="2590800" cy="2123658"/>
          </a:xfrm>
          <a:prstGeom prst="rect">
            <a:avLst/>
          </a:prstGeom>
          <a:noFill/>
        </p:spPr>
        <p:txBody>
          <a:bodyPr wrap="square" rtlCol="0">
            <a:spAutoFit/>
          </a:bodyPr>
          <a:lstStyle/>
          <a:p>
            <a:pPr algn="ctr"/>
            <a:r>
              <a:rPr lang="en-US" sz="4400" dirty="0" smtClean="0">
                <a:latin typeface="Berlin Sans FB" pitchFamily="34" charset="0"/>
              </a:rPr>
              <a:t>Insert </a:t>
            </a:r>
          </a:p>
          <a:p>
            <a:pPr algn="ctr"/>
            <a:r>
              <a:rPr lang="en-US" sz="4400" dirty="0" smtClean="0">
                <a:latin typeface="Berlin Sans FB" pitchFamily="34" charset="0"/>
              </a:rPr>
              <a:t>phrase </a:t>
            </a:r>
          </a:p>
          <a:p>
            <a:pPr algn="ctr"/>
            <a:r>
              <a:rPr lang="en-US" sz="4400" dirty="0" smtClean="0">
                <a:latin typeface="Berlin Sans FB" pitchFamily="34" charset="0"/>
              </a:rPr>
              <a:t>here.</a:t>
            </a:r>
            <a:endParaRPr lang="en-US" sz="4400" dirty="0">
              <a:latin typeface="Berlin Sans FB"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2438400" y="5486400"/>
            <a:ext cx="7010400" cy="762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438400" y="3657600"/>
            <a:ext cx="7010400" cy="762000"/>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438400" y="1295400"/>
            <a:ext cx="7010400" cy="76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971800" y="5334000"/>
            <a:ext cx="5562600" cy="1143000"/>
          </a:xfrm>
          <a:prstGeom prst="rect">
            <a:avLst/>
          </a:prstGeom>
          <a:solidFill>
            <a:schemeClr val="bg1"/>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2971800" y="2971800"/>
            <a:ext cx="5562600" cy="2133600"/>
          </a:xfrm>
          <a:prstGeom prst="rect">
            <a:avLst/>
          </a:prstGeom>
          <a:solidFill>
            <a:schemeClr val="bg1"/>
          </a:solidFill>
          <a:ln w="762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2971800" y="533400"/>
            <a:ext cx="5562600" cy="2209800"/>
          </a:xfrm>
          <a:prstGeom prst="rect">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12" name="Picture 8" descr="http://www.nuwireinvestor.com/blogs/investorcentric/uploaded_images/financialbubbles-747970.jpg"/>
          <p:cNvPicPr>
            <a:picLocks noChangeAspect="1" noChangeArrowheads="1"/>
          </p:cNvPicPr>
          <p:nvPr/>
        </p:nvPicPr>
        <p:blipFill>
          <a:blip r:embed="rId2" cstate="print"/>
          <a:srcRect/>
          <a:stretch>
            <a:fillRect/>
          </a:stretch>
        </p:blipFill>
        <p:spPr bwMode="auto">
          <a:xfrm>
            <a:off x="4953000" y="689609"/>
            <a:ext cx="2133600" cy="1977391"/>
          </a:xfrm>
          <a:prstGeom prst="rect">
            <a:avLst/>
          </a:prstGeom>
          <a:noFill/>
        </p:spPr>
      </p:pic>
      <p:pic>
        <p:nvPicPr>
          <p:cNvPr id="19" name="Picture 5"/>
          <p:cNvPicPr>
            <a:picLocks noChangeAspect="1" noChangeArrowheads="1"/>
          </p:cNvPicPr>
          <p:nvPr/>
        </p:nvPicPr>
        <p:blipFill>
          <a:blip r:embed="rId3" cstate="print"/>
          <a:srcRect l="15779" t="13365" r="45148" b="6445"/>
          <a:stretch>
            <a:fillRect/>
          </a:stretch>
        </p:blipFill>
        <p:spPr bwMode="auto">
          <a:xfrm>
            <a:off x="66751200" y="99212400"/>
            <a:ext cx="1340062" cy="1546225"/>
          </a:xfrm>
          <a:prstGeom prst="rect">
            <a:avLst/>
          </a:prstGeom>
          <a:noFill/>
          <a:ln w="9525" algn="in">
            <a:noFill/>
            <a:miter lim="800000"/>
            <a:headEnd/>
            <a:tailEnd/>
          </a:ln>
          <a:effectLst/>
        </p:spPr>
      </p:pic>
      <p:pic>
        <p:nvPicPr>
          <p:cNvPr id="21513" name="Picture 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29400" y="1447800"/>
            <a:ext cx="1642032" cy="1177925"/>
          </a:xfrm>
          <a:prstGeom prst="rect">
            <a:avLst/>
          </a:prstGeom>
          <a:noFill/>
          <a:ln w="9525" algn="in">
            <a:noFill/>
            <a:miter lim="800000"/>
            <a:headEnd/>
            <a:tailEnd/>
          </a:ln>
          <a:effectLst/>
        </p:spPr>
      </p:pic>
      <p:sp>
        <p:nvSpPr>
          <p:cNvPr id="12" name="TextBox 11"/>
          <p:cNvSpPr txBox="1"/>
          <p:nvPr/>
        </p:nvSpPr>
        <p:spPr>
          <a:xfrm>
            <a:off x="3124200" y="710625"/>
            <a:ext cx="5257800" cy="584775"/>
          </a:xfrm>
          <a:prstGeom prst="rect">
            <a:avLst/>
          </a:prstGeom>
          <a:noFill/>
        </p:spPr>
        <p:txBody>
          <a:bodyPr wrap="square" rtlCol="0">
            <a:spAutoFit/>
          </a:bodyPr>
          <a:lstStyle/>
          <a:p>
            <a:r>
              <a:rPr lang="en-US" sz="1600" dirty="0" smtClean="0">
                <a:latin typeface="Berlin Sans FB" pitchFamily="34" charset="0"/>
              </a:rPr>
              <a:t>Consider yet another bubble party…                                          		           because they’re a blast!</a:t>
            </a:r>
          </a:p>
        </p:txBody>
      </p:sp>
      <p:pic>
        <p:nvPicPr>
          <p:cNvPr id="21514" name="Picture 10"/>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048000" y="1143000"/>
            <a:ext cx="1739131" cy="1489075"/>
          </a:xfrm>
          <a:prstGeom prst="rect">
            <a:avLst/>
          </a:prstGeom>
          <a:noFill/>
          <a:ln w="9525" algn="in">
            <a:noFill/>
            <a:miter lim="800000"/>
            <a:headEnd/>
            <a:tailEnd/>
          </a:ln>
          <a:effectLst/>
        </p:spPr>
      </p:pic>
      <p:pic>
        <p:nvPicPr>
          <p:cNvPr id="21510" name="Picture 6"/>
          <p:cNvPicPr>
            <a:picLocks noChangeAspect="1" noChangeArrowheads="1"/>
          </p:cNvPicPr>
          <p:nvPr/>
        </p:nvPicPr>
        <p:blipFill>
          <a:blip r:embed="rId6" cstate="print"/>
          <a:srcRect l="15779" t="13365" r="45148" b="6445"/>
          <a:stretch>
            <a:fillRect/>
          </a:stretch>
        </p:blipFill>
        <p:spPr bwMode="auto">
          <a:xfrm>
            <a:off x="3962400" y="1219200"/>
            <a:ext cx="838200" cy="967136"/>
          </a:xfrm>
          <a:prstGeom prst="rect">
            <a:avLst/>
          </a:prstGeom>
          <a:noFill/>
          <a:ln w="9525" algn="in">
            <a:noFill/>
            <a:miter lim="800000"/>
            <a:headEnd/>
            <a:tailEnd/>
          </a:ln>
          <a:effectLst/>
        </p:spPr>
      </p:pic>
      <p:pic>
        <p:nvPicPr>
          <p:cNvPr id="21518" name="Picture 14" descr="http://www.firstpalette.com/Craft_themes/Colors/Bubble_Wrap_Prints/steps_images/BubbleWrapPrints_mainpic.jpg"/>
          <p:cNvPicPr>
            <a:picLocks noChangeAspect="1" noChangeArrowheads="1"/>
          </p:cNvPicPr>
          <p:nvPr/>
        </p:nvPicPr>
        <p:blipFill>
          <a:blip r:embed="rId7" cstate="print"/>
          <a:srcRect l="4861" t="2083" r="4861" b="6250"/>
          <a:stretch>
            <a:fillRect/>
          </a:stretch>
        </p:blipFill>
        <p:spPr bwMode="auto">
          <a:xfrm>
            <a:off x="3276600" y="4038600"/>
            <a:ext cx="1297029" cy="914400"/>
          </a:xfrm>
          <a:prstGeom prst="rect">
            <a:avLst/>
          </a:prstGeom>
          <a:noFill/>
        </p:spPr>
      </p:pic>
      <p:pic>
        <p:nvPicPr>
          <p:cNvPr id="10" name="Picture 2" descr="http://2.bp.blogspot.com/-77rwm7Zrxyo/UM9zCCLCogI/AAAAAAAANXk/8sFex1Xefp0/s1600/Bath+time+Science+lab+00.jpg"/>
          <p:cNvPicPr>
            <a:picLocks noChangeAspect="1" noChangeArrowheads="1"/>
          </p:cNvPicPr>
          <p:nvPr/>
        </p:nvPicPr>
        <p:blipFill>
          <a:blip r:embed="rId8" cstate="print"/>
          <a:srcRect/>
          <a:stretch>
            <a:fillRect/>
          </a:stretch>
        </p:blipFill>
        <p:spPr bwMode="auto">
          <a:xfrm>
            <a:off x="5029200" y="5353036"/>
            <a:ext cx="1147860" cy="1123964"/>
          </a:xfrm>
          <a:prstGeom prst="rect">
            <a:avLst/>
          </a:prstGeom>
          <a:noFill/>
        </p:spPr>
      </p:pic>
      <p:sp>
        <p:nvSpPr>
          <p:cNvPr id="11" name="TextBox 10"/>
          <p:cNvSpPr txBox="1"/>
          <p:nvPr/>
        </p:nvSpPr>
        <p:spPr>
          <a:xfrm>
            <a:off x="5867400" y="5462826"/>
            <a:ext cx="2971800" cy="861774"/>
          </a:xfrm>
          <a:prstGeom prst="rect">
            <a:avLst/>
          </a:prstGeom>
          <a:noFill/>
        </p:spPr>
        <p:txBody>
          <a:bodyPr wrap="square" rtlCol="0">
            <a:spAutoFit/>
          </a:bodyPr>
          <a:lstStyle/>
          <a:p>
            <a:endParaRPr lang="en-US" sz="600" dirty="0" smtClean="0">
              <a:latin typeface="Berlin Sans FB" pitchFamily="34" charset="0"/>
            </a:endParaRPr>
          </a:p>
          <a:p>
            <a:pPr algn="ctr"/>
            <a:r>
              <a:rPr lang="en-US" sz="1100" dirty="0" smtClean="0">
                <a:latin typeface="Berlin Sans FB" pitchFamily="34" charset="0"/>
              </a:rPr>
              <a:t>They will need:                                                            bubble bath soap, a pie pan or mixing                              bowl, food coloring, a straw, and                                          water from the bath tub!</a:t>
            </a:r>
            <a:endParaRPr lang="en-US" dirty="0" smtClean="0">
              <a:latin typeface="Berlin Sans FB" pitchFamily="34" charset="0"/>
            </a:endParaRPr>
          </a:p>
        </p:txBody>
      </p:sp>
      <p:sp>
        <p:nvSpPr>
          <p:cNvPr id="21" name="TextBox 20"/>
          <p:cNvSpPr txBox="1"/>
          <p:nvPr/>
        </p:nvSpPr>
        <p:spPr>
          <a:xfrm>
            <a:off x="2971800" y="5562600"/>
            <a:ext cx="2133600" cy="600164"/>
          </a:xfrm>
          <a:prstGeom prst="rect">
            <a:avLst/>
          </a:prstGeom>
          <a:noFill/>
        </p:spPr>
        <p:txBody>
          <a:bodyPr wrap="square" rtlCol="0">
            <a:spAutoFit/>
          </a:bodyPr>
          <a:lstStyle/>
          <a:p>
            <a:pPr algn="ctr"/>
            <a:r>
              <a:rPr lang="en-US" sz="1100" dirty="0" smtClean="0">
                <a:latin typeface="Berlin Sans FB" pitchFamily="34" charset="0"/>
              </a:rPr>
              <a:t>Encourage families to explore bubbles at home, too, with this                                 recipe for good, clean fun!</a:t>
            </a:r>
          </a:p>
        </p:txBody>
      </p:sp>
      <p:pic>
        <p:nvPicPr>
          <p:cNvPr id="21520" name="Picture 16" descr="http://spatterson3.blogs.plymouth.edu/files/2019/01/bubble-wrap.jpg"/>
          <p:cNvPicPr>
            <a:picLocks noChangeAspect="1" noChangeArrowheads="1"/>
          </p:cNvPicPr>
          <p:nvPr/>
        </p:nvPicPr>
        <p:blipFill>
          <a:blip r:embed="rId9" cstate="print"/>
          <a:srcRect/>
          <a:stretch>
            <a:fillRect/>
          </a:stretch>
        </p:blipFill>
        <p:spPr bwMode="auto">
          <a:xfrm flipH="1">
            <a:off x="3276600" y="3099853"/>
            <a:ext cx="1295400" cy="862547"/>
          </a:xfrm>
          <a:prstGeom prst="rect">
            <a:avLst/>
          </a:prstGeom>
          <a:noFill/>
        </p:spPr>
      </p:pic>
      <p:sp>
        <p:nvSpPr>
          <p:cNvPr id="29" name="TextBox 28"/>
          <p:cNvSpPr txBox="1"/>
          <p:nvPr/>
        </p:nvSpPr>
        <p:spPr>
          <a:xfrm>
            <a:off x="4648200" y="3011775"/>
            <a:ext cx="3886200" cy="2169825"/>
          </a:xfrm>
          <a:prstGeom prst="rect">
            <a:avLst/>
          </a:prstGeom>
          <a:noFill/>
        </p:spPr>
        <p:txBody>
          <a:bodyPr wrap="square" rtlCol="0">
            <a:spAutoFit/>
          </a:bodyPr>
          <a:lstStyle/>
          <a:p>
            <a:pPr algn="ctr"/>
            <a:r>
              <a:rPr lang="en-US" sz="1400" dirty="0" smtClean="0">
                <a:latin typeface="Berlin Sans FB" pitchFamily="34" charset="0"/>
              </a:rPr>
              <a:t>Make a bubble wrap painting with toddlers!</a:t>
            </a:r>
          </a:p>
          <a:p>
            <a:endParaRPr lang="en-US" sz="500" dirty="0" smtClean="0">
              <a:latin typeface="Berlin Sans FB" pitchFamily="34" charset="0"/>
            </a:endParaRPr>
          </a:p>
          <a:p>
            <a:pPr marL="228600" indent="-228600">
              <a:buAutoNum type="arabicPeriod"/>
            </a:pPr>
            <a:r>
              <a:rPr lang="en-US" sz="1100" dirty="0" smtClean="0">
                <a:latin typeface="Berlin Sans FB" pitchFamily="34" charset="0"/>
              </a:rPr>
              <a:t>Cover your work surface with a plastic trash bag. </a:t>
            </a:r>
          </a:p>
          <a:p>
            <a:pPr marL="228600" indent="-228600">
              <a:buAutoNum type="arabicPeriod"/>
            </a:pPr>
            <a:r>
              <a:rPr lang="en-US" sz="1100" dirty="0" smtClean="0">
                <a:latin typeface="Berlin Sans FB" pitchFamily="34" charset="0"/>
              </a:rPr>
              <a:t>Cut a rectangular piece of bubble wrap slightly smaller than your paper and adhere it to the work surface.</a:t>
            </a:r>
          </a:p>
          <a:p>
            <a:pPr marL="228600" indent="-228600">
              <a:buAutoNum type="arabicPeriod"/>
            </a:pPr>
            <a:r>
              <a:rPr lang="en-US" sz="1100" dirty="0" smtClean="0">
                <a:latin typeface="Berlin Sans FB" pitchFamily="34" charset="0"/>
              </a:rPr>
              <a:t>Parent and child will carefully apply paint to surface of the bubble wrap with a foam brush.</a:t>
            </a:r>
          </a:p>
          <a:p>
            <a:pPr marL="228600" indent="-228600">
              <a:buAutoNum type="arabicPeriod"/>
            </a:pPr>
            <a:r>
              <a:rPr lang="en-US" sz="1100" dirty="0" smtClean="0">
                <a:latin typeface="Berlin Sans FB" pitchFamily="34" charset="0"/>
              </a:rPr>
              <a:t>When bubble wrap surface is coated lightly with paint, align and place a piece of white paper over the painted area and gently rub the back of the paper to pick up the paint.</a:t>
            </a:r>
          </a:p>
          <a:p>
            <a:pPr marL="228600" indent="-228600">
              <a:buAutoNum type="arabicPeriod"/>
            </a:pPr>
            <a:r>
              <a:rPr lang="en-US" sz="1100" dirty="0" smtClean="0">
                <a:latin typeface="Berlin Sans FB" pitchFamily="34" charset="0"/>
              </a:rPr>
              <a:t>Gently pull away paper and set aside to dry.</a:t>
            </a:r>
          </a:p>
          <a:p>
            <a:pPr marL="228600" indent="-228600">
              <a:buAutoNum type="arabicPeriod"/>
            </a:pPr>
            <a:r>
              <a:rPr lang="en-US" sz="1100" dirty="0" smtClean="0">
                <a:latin typeface="Berlin Sans FB" pitchFamily="34" charset="0"/>
              </a:rPr>
              <a:t>Multiple prints may be made from one paint application.</a:t>
            </a:r>
          </a:p>
          <a:p>
            <a:endParaRPr lang="en-US" sz="600" dirty="0" smtClean="0">
              <a:latin typeface="Berlin Sans FB" pitchFamily="34" charset="0"/>
            </a:endParaRPr>
          </a:p>
        </p:txBody>
      </p:sp>
      <p:grpSp>
        <p:nvGrpSpPr>
          <p:cNvPr id="24" name="Group 8"/>
          <p:cNvGrpSpPr/>
          <p:nvPr/>
        </p:nvGrpSpPr>
        <p:grpSpPr>
          <a:xfrm>
            <a:off x="-152400" y="-76200"/>
            <a:ext cx="2590800" cy="7010400"/>
            <a:chOff x="-152400" y="-76200"/>
            <a:chExt cx="2590800" cy="7010400"/>
          </a:xfrm>
        </p:grpSpPr>
        <p:sp>
          <p:nvSpPr>
            <p:cNvPr id="25" name="Rectangle 24"/>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5"/>
            <p:cNvPicPr>
              <a:picLocks noChangeAspect="1" noChangeArrowheads="1"/>
            </p:cNvPicPr>
            <p:nvPr/>
          </p:nvPicPr>
          <p:blipFill>
            <a:blip r:embed="rId10"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7" name="TextBox 26"/>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28" name="TextBox 27"/>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31" name="TextBox 30"/>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32" name="Oval 31"/>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3" name="Oval 32"/>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7" name="Oval 36"/>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38" name="Oval 37"/>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40" name="Oval 39"/>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41" name="Oval 40"/>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42" name="Oval 41"/>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
        <p:nvSpPr>
          <p:cNvPr id="17" name="Rounded Rectangle 16"/>
          <p:cNvSpPr/>
          <p:nvPr/>
        </p:nvSpPr>
        <p:spPr>
          <a:xfrm>
            <a:off x="7696200" y="685800"/>
            <a:ext cx="3276600" cy="10668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772400" y="736937"/>
            <a:ext cx="3200400" cy="1015663"/>
          </a:xfrm>
          <a:prstGeom prst="rect">
            <a:avLst/>
          </a:prstGeom>
          <a:noFill/>
        </p:spPr>
        <p:txBody>
          <a:bodyPr wrap="square" rtlCol="0">
            <a:spAutoFit/>
          </a:bodyPr>
          <a:lstStyle/>
          <a:p>
            <a:r>
              <a:rPr lang="en-US" sz="2000" dirty="0" smtClean="0">
                <a:solidFill>
                  <a:schemeClr val="bg1"/>
                </a:solidFill>
                <a:latin typeface="Berlin Sans FB Demi" pitchFamily="34" charset="0"/>
              </a:rPr>
              <a:t>Bubbles:</a:t>
            </a:r>
          </a:p>
          <a:p>
            <a:r>
              <a:rPr lang="en-US" sz="2000" dirty="0" smtClean="0">
                <a:solidFill>
                  <a:schemeClr val="bg1"/>
                </a:solidFill>
                <a:latin typeface="Berlin Sans FB" pitchFamily="34" charset="0"/>
              </a:rPr>
              <a:t>Floating &amp; </a:t>
            </a:r>
          </a:p>
          <a:p>
            <a:r>
              <a:rPr lang="en-US" sz="2000" dirty="0" smtClean="0">
                <a:solidFill>
                  <a:schemeClr val="bg1"/>
                </a:solidFill>
                <a:latin typeface="Berlin Sans FB" pitchFamily="34" charset="0"/>
              </a:rPr>
              <a:t>Popping</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0" name="Picture 10" descr="http://farm4.staticflickr.com/3421/3887484887_3ff437eb96_o.jpg"/>
          <p:cNvPicPr>
            <a:picLocks noChangeAspect="1" noChangeArrowheads="1"/>
          </p:cNvPicPr>
          <p:nvPr/>
        </p:nvPicPr>
        <p:blipFill>
          <a:blip r:embed="rId2" cstate="print"/>
          <a:srcRect l="5477"/>
          <a:stretch>
            <a:fillRect/>
          </a:stretch>
        </p:blipFill>
        <p:spPr bwMode="auto">
          <a:xfrm>
            <a:off x="0" y="0"/>
            <a:ext cx="9144000" cy="6858000"/>
          </a:xfrm>
          <a:prstGeom prst="rect">
            <a:avLst/>
          </a:prstGeom>
          <a:noFill/>
        </p:spPr>
      </p:pic>
      <p:pic>
        <p:nvPicPr>
          <p:cNvPr id="5" name="Picture 12" descr="http://cdn.c.photoshelter.com/img-get/I0000XFfMsf_blZk/s/500/400/BY07-013c.jpg"/>
          <p:cNvPicPr>
            <a:picLocks noChangeAspect="1" noChangeArrowheads="1"/>
          </p:cNvPicPr>
          <p:nvPr/>
        </p:nvPicPr>
        <p:blipFill>
          <a:blip r:embed="rId3" cstate="print"/>
          <a:srcRect r="29600"/>
          <a:stretch>
            <a:fillRect/>
          </a:stretch>
        </p:blipFill>
        <p:spPr bwMode="auto">
          <a:xfrm>
            <a:off x="5486400" y="152400"/>
            <a:ext cx="3352800" cy="3228975"/>
          </a:xfrm>
          <a:prstGeom prst="rect">
            <a:avLst/>
          </a:prstGeom>
          <a:noFill/>
        </p:spPr>
      </p:pic>
      <p:pic>
        <p:nvPicPr>
          <p:cNvPr id="20484" name="Picture 4" descr="http://naturesnippets.files.wordpress.com/2012/05/img_4110-blog.jpg"/>
          <p:cNvPicPr>
            <a:picLocks noChangeAspect="1" noChangeArrowheads="1"/>
          </p:cNvPicPr>
          <p:nvPr/>
        </p:nvPicPr>
        <p:blipFill>
          <a:blip r:embed="rId4" cstate="print"/>
          <a:srcRect r="19512"/>
          <a:stretch>
            <a:fillRect/>
          </a:stretch>
        </p:blipFill>
        <p:spPr bwMode="auto">
          <a:xfrm>
            <a:off x="5486400" y="3505200"/>
            <a:ext cx="3352800" cy="3124200"/>
          </a:xfrm>
          <a:prstGeom prst="rect">
            <a:avLst/>
          </a:prstGeom>
          <a:noFill/>
        </p:spPr>
      </p:pic>
      <p:pic>
        <p:nvPicPr>
          <p:cNvPr id="20486" name="Picture 6" descr="https://encrypted-tbn3.gstatic.com/images?q=tbn:ANd9GcSmeVuR1Mc60LcMZ22ytfBThWyzENkAH6i6wqOFt_7-ykEkdKY1"/>
          <p:cNvPicPr>
            <a:picLocks noChangeAspect="1" noChangeArrowheads="1"/>
          </p:cNvPicPr>
          <p:nvPr/>
        </p:nvPicPr>
        <p:blipFill>
          <a:blip r:embed="rId5" cstate="print"/>
          <a:srcRect/>
          <a:stretch>
            <a:fillRect/>
          </a:stretch>
        </p:blipFill>
        <p:spPr bwMode="auto">
          <a:xfrm>
            <a:off x="5715000" y="5486400"/>
            <a:ext cx="1247775" cy="830338"/>
          </a:xfrm>
          <a:prstGeom prst="rect">
            <a:avLst/>
          </a:prstGeom>
          <a:noFill/>
          <a:ln>
            <a:solidFill>
              <a:schemeClr val="bg1"/>
            </a:solidFill>
          </a:ln>
        </p:spPr>
      </p:pic>
      <p:pic>
        <p:nvPicPr>
          <p:cNvPr id="20488" name="Picture 8" descr="http://carolyndigbyconahan.com/wordpress/wp-content/uploads/2009/01/BH&amp;FFcvrsm.jpg"/>
          <p:cNvPicPr>
            <a:picLocks noChangeAspect="1" noChangeArrowheads="1"/>
          </p:cNvPicPr>
          <p:nvPr/>
        </p:nvPicPr>
        <p:blipFill>
          <a:blip r:embed="rId6" cstate="print"/>
          <a:srcRect/>
          <a:stretch>
            <a:fillRect/>
          </a:stretch>
        </p:blipFill>
        <p:spPr bwMode="auto">
          <a:xfrm>
            <a:off x="762000" y="1364542"/>
            <a:ext cx="3733800" cy="4960058"/>
          </a:xfrm>
          <a:prstGeom prst="rect">
            <a:avLst/>
          </a:prstGeom>
          <a:noFill/>
          <a:ln>
            <a:solidFill>
              <a:schemeClr val="tx2">
                <a:lumMod val="60000"/>
                <a:lumOff val="40000"/>
              </a:schemeClr>
            </a:solidFill>
          </a:ln>
        </p:spPr>
      </p:pic>
      <p:grpSp>
        <p:nvGrpSpPr>
          <p:cNvPr id="15" name="Group 14"/>
          <p:cNvGrpSpPr/>
          <p:nvPr/>
        </p:nvGrpSpPr>
        <p:grpSpPr>
          <a:xfrm>
            <a:off x="4495800" y="3505200"/>
            <a:ext cx="1905000" cy="1905000"/>
            <a:chOff x="3886200" y="838200"/>
            <a:chExt cx="1905000" cy="1905000"/>
          </a:xfrm>
        </p:grpSpPr>
        <p:sp>
          <p:nvSpPr>
            <p:cNvPr id="14" name="Oval 13"/>
            <p:cNvSpPr/>
            <p:nvPr/>
          </p:nvSpPr>
          <p:spPr>
            <a:xfrm>
              <a:off x="3886200" y="838200"/>
              <a:ext cx="1905000" cy="1905000"/>
            </a:xfrm>
            <a:prstGeom prst="ellipse">
              <a:avLst/>
            </a:prstGeom>
            <a:solidFill>
              <a:srgbClr val="DCE6F2">
                <a:alpha val="69020"/>
              </a:srgb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962400" y="1238071"/>
              <a:ext cx="1752600" cy="1200329"/>
            </a:xfrm>
            <a:prstGeom prst="rect">
              <a:avLst/>
            </a:prstGeom>
            <a:noFill/>
          </p:spPr>
          <p:txBody>
            <a:bodyPr wrap="square" rtlCol="0">
              <a:prstTxWarp prst="textInflate">
                <a:avLst/>
              </a:prstTxWarp>
              <a:spAutoFit/>
            </a:bodyPr>
            <a:lstStyle/>
            <a:p>
              <a:pPr algn="ctr"/>
              <a:r>
                <a:rPr lang="en-US" dirty="0" smtClean="0">
                  <a:latin typeface="Berlin Sans FB" pitchFamily="34" charset="0"/>
                </a:rPr>
                <a:t>Explore </a:t>
              </a:r>
            </a:p>
            <a:p>
              <a:pPr algn="ctr"/>
              <a:r>
                <a:rPr lang="en-US" dirty="0" smtClean="0">
                  <a:latin typeface="Berlin Sans FB" pitchFamily="34" charset="0"/>
                </a:rPr>
                <a:t>this further </a:t>
              </a:r>
            </a:p>
            <a:p>
              <a:pPr algn="ctr"/>
              <a:r>
                <a:rPr lang="en-US" dirty="0" smtClean="0">
                  <a:latin typeface="Berlin Sans FB" pitchFamily="34" charset="0"/>
                </a:rPr>
                <a:t>with school age </a:t>
              </a:r>
            </a:p>
            <a:p>
              <a:pPr algn="ctr"/>
              <a:r>
                <a:rPr lang="en-US" dirty="0" smtClean="0">
                  <a:latin typeface="Berlin Sans FB" pitchFamily="34" charset="0"/>
                </a:rPr>
                <a:t>youth!</a:t>
              </a:r>
              <a:endParaRPr lang="en-US" dirty="0">
                <a:latin typeface="Berlin Sans FB" pitchFamily="34" charset="0"/>
              </a:endParaRPr>
            </a:p>
          </p:txBody>
        </p:sp>
      </p:grpSp>
      <p:grpSp>
        <p:nvGrpSpPr>
          <p:cNvPr id="17" name="Group 16"/>
          <p:cNvGrpSpPr/>
          <p:nvPr/>
        </p:nvGrpSpPr>
        <p:grpSpPr>
          <a:xfrm>
            <a:off x="3276600" y="76200"/>
            <a:ext cx="2438400" cy="2362200"/>
            <a:chOff x="4343400" y="3124200"/>
            <a:chExt cx="2438400" cy="2362200"/>
          </a:xfrm>
        </p:grpSpPr>
        <p:sp>
          <p:nvSpPr>
            <p:cNvPr id="18" name="Oval 17"/>
            <p:cNvSpPr/>
            <p:nvPr/>
          </p:nvSpPr>
          <p:spPr>
            <a:xfrm>
              <a:off x="4343400" y="3124200"/>
              <a:ext cx="2438400" cy="2362200"/>
            </a:xfrm>
            <a:prstGeom prst="ellipse">
              <a:avLst/>
            </a:prstGeom>
            <a:solidFill>
              <a:srgbClr val="DCE6F2">
                <a:alpha val="65098"/>
              </a:srgb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4648200" y="3427274"/>
              <a:ext cx="1905000" cy="1754326"/>
            </a:xfrm>
            <a:prstGeom prst="rect">
              <a:avLst/>
            </a:prstGeom>
            <a:noFill/>
          </p:spPr>
          <p:txBody>
            <a:bodyPr wrap="square" rtlCol="0">
              <a:spAutoFit/>
            </a:bodyPr>
            <a:lstStyle/>
            <a:p>
              <a:pPr algn="ctr"/>
              <a:r>
                <a:rPr lang="en-US" dirty="0" smtClean="0">
                  <a:latin typeface="Berlin Sans FB" pitchFamily="34" charset="0"/>
                </a:rPr>
                <a:t>Bubble wrap                   was inspired                  by nature!                     Many creatures use bubbles for protection</a:t>
              </a:r>
              <a:r>
                <a:rPr lang="en-US" dirty="0" smtClean="0"/>
                <a:t>.</a:t>
              </a:r>
              <a:endParaRPr lang="en-US" dirty="0"/>
            </a:p>
          </p:txBody>
        </p:sp>
      </p:grpSp>
      <p:sp>
        <p:nvSpPr>
          <p:cNvPr id="12" name="TextBox 11"/>
          <p:cNvSpPr txBox="1"/>
          <p:nvPr/>
        </p:nvSpPr>
        <p:spPr>
          <a:xfrm rot="20713406">
            <a:off x="7400" y="448628"/>
            <a:ext cx="5486400" cy="769441"/>
          </a:xfrm>
          <a:prstGeom prst="rect">
            <a:avLst/>
          </a:prstGeom>
          <a:noFill/>
        </p:spPr>
        <p:txBody>
          <a:bodyPr wrap="square" rtlCol="0">
            <a:spAutoFit/>
          </a:bodyPr>
          <a:lstStyle/>
          <a:p>
            <a:r>
              <a:rPr lang="en-US" sz="4400" dirty="0" smtClean="0">
                <a:solidFill>
                  <a:schemeClr val="tx1">
                    <a:lumMod val="85000"/>
                    <a:lumOff val="15000"/>
                  </a:schemeClr>
                </a:solidFill>
                <a:latin typeface="Berlin Sans FB Demi" pitchFamily="34" charset="0"/>
              </a:rPr>
              <a:t>Did you know?</a:t>
            </a:r>
            <a:endParaRPr lang="en-US" sz="4400" dirty="0">
              <a:solidFill>
                <a:schemeClr val="tx1">
                  <a:lumMod val="85000"/>
                  <a:lumOff val="15000"/>
                </a:schemeClr>
              </a:solidFill>
              <a:latin typeface="Berlin Sans FB Demi"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yardcare.com/wp-content/uploads/2010/12/soil1.jpg"/>
          <p:cNvPicPr>
            <a:picLocks noChangeAspect="1" noChangeArrowheads="1"/>
          </p:cNvPicPr>
          <p:nvPr/>
        </p:nvPicPr>
        <p:blipFill>
          <a:blip r:embed="rId2" cstate="print"/>
          <a:srcRect/>
          <a:stretch>
            <a:fillRect/>
          </a:stretch>
        </p:blipFill>
        <p:spPr bwMode="auto">
          <a:xfrm>
            <a:off x="1474946" y="1752601"/>
            <a:ext cx="7669054" cy="5105400"/>
          </a:xfrm>
          <a:prstGeom prst="rect">
            <a:avLst/>
          </a:prstGeom>
          <a:noFill/>
        </p:spPr>
      </p:pic>
      <p:sp>
        <p:nvSpPr>
          <p:cNvPr id="17" name="Rounded Rectangle 16"/>
          <p:cNvSpPr/>
          <p:nvPr/>
        </p:nvSpPr>
        <p:spPr>
          <a:xfrm>
            <a:off x="7239000" y="1066800"/>
            <a:ext cx="3276600" cy="9906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315200" y="1066800"/>
            <a:ext cx="3200400" cy="1015663"/>
          </a:xfrm>
          <a:prstGeom prst="rect">
            <a:avLst/>
          </a:prstGeom>
          <a:noFill/>
        </p:spPr>
        <p:txBody>
          <a:bodyPr wrap="square" rtlCol="0">
            <a:spAutoFit/>
          </a:bodyPr>
          <a:lstStyle/>
          <a:p>
            <a:r>
              <a:rPr lang="en-US" sz="2000" dirty="0" smtClean="0">
                <a:solidFill>
                  <a:schemeClr val="bg1"/>
                </a:solidFill>
                <a:latin typeface="Berlin Sans FB Demi" pitchFamily="34" charset="0"/>
              </a:rPr>
              <a:t>Basic Concepts:</a:t>
            </a:r>
          </a:p>
          <a:p>
            <a:r>
              <a:rPr lang="en-US" sz="2000" dirty="0" smtClean="0">
                <a:solidFill>
                  <a:schemeClr val="bg1"/>
                </a:solidFill>
                <a:latin typeface="Berlin Sans FB" pitchFamily="34" charset="0"/>
              </a:rPr>
              <a:t>Growing &amp; </a:t>
            </a:r>
          </a:p>
          <a:p>
            <a:r>
              <a:rPr lang="en-US" sz="2000" dirty="0" smtClean="0">
                <a:solidFill>
                  <a:schemeClr val="bg1"/>
                </a:solidFill>
                <a:latin typeface="Berlin Sans FB" pitchFamily="34" charset="0"/>
              </a:rPr>
              <a:t>Changing</a:t>
            </a:r>
          </a:p>
        </p:txBody>
      </p:sp>
      <p:pic>
        <p:nvPicPr>
          <p:cNvPr id="2054" name="Picture 6" descr="http://www.powerhousearena.com/shop/media/catalog/product/cache/1/image/900x600/17f82f742ffe127f42dca9de82fb58b1/images/OscarAndTheFrog_icon.jpg"/>
          <p:cNvPicPr>
            <a:picLocks noChangeAspect="1" noChangeArrowheads="1"/>
          </p:cNvPicPr>
          <p:nvPr/>
        </p:nvPicPr>
        <p:blipFill>
          <a:blip r:embed="rId3" cstate="print"/>
          <a:srcRect t="14667" b="14667"/>
          <a:stretch>
            <a:fillRect/>
          </a:stretch>
        </p:blipFill>
        <p:spPr bwMode="auto">
          <a:xfrm rot="20678287">
            <a:off x="2756911" y="351545"/>
            <a:ext cx="4205377" cy="2971800"/>
          </a:xfrm>
          <a:prstGeom prst="rect">
            <a:avLst/>
          </a:prstGeom>
          <a:noFill/>
        </p:spPr>
      </p:pic>
      <p:pic>
        <p:nvPicPr>
          <p:cNvPr id="2050" name="Picture 2" descr="http://blaine.org/jules/bob%20and%20otto1.jpg"/>
          <p:cNvPicPr>
            <a:picLocks noChangeAspect="1" noChangeArrowheads="1"/>
          </p:cNvPicPr>
          <p:nvPr/>
        </p:nvPicPr>
        <p:blipFill>
          <a:blip r:embed="rId4" cstate="print"/>
          <a:srcRect/>
          <a:stretch>
            <a:fillRect/>
          </a:stretch>
        </p:blipFill>
        <p:spPr bwMode="auto">
          <a:xfrm rot="624757">
            <a:off x="5663229" y="3148630"/>
            <a:ext cx="3080701" cy="3080701"/>
          </a:xfrm>
          <a:prstGeom prst="rect">
            <a:avLst/>
          </a:prstGeom>
          <a:noFill/>
        </p:spPr>
      </p:pic>
      <p:pic>
        <p:nvPicPr>
          <p:cNvPr id="16386" name="Picture 2" descr="http://www.alsc.ala.org/blog/wp-content/uploads/2013/08/ten-little-caterpillars.jpg"/>
          <p:cNvPicPr>
            <a:picLocks noChangeAspect="1" noChangeArrowheads="1"/>
          </p:cNvPicPr>
          <p:nvPr/>
        </p:nvPicPr>
        <p:blipFill>
          <a:blip r:embed="rId5" cstate="print"/>
          <a:srcRect/>
          <a:stretch>
            <a:fillRect/>
          </a:stretch>
        </p:blipFill>
        <p:spPr bwMode="auto">
          <a:xfrm rot="21137617">
            <a:off x="3275244" y="4174647"/>
            <a:ext cx="2190750" cy="2400301"/>
          </a:xfrm>
          <a:prstGeom prst="rect">
            <a:avLst/>
          </a:prstGeom>
          <a:noFill/>
        </p:spPr>
      </p:pic>
      <p:grpSp>
        <p:nvGrpSpPr>
          <p:cNvPr id="20" name="Group 8"/>
          <p:cNvGrpSpPr/>
          <p:nvPr/>
        </p:nvGrpSpPr>
        <p:grpSpPr>
          <a:xfrm>
            <a:off x="-152400" y="-76200"/>
            <a:ext cx="2590800" cy="7010400"/>
            <a:chOff x="-152400" y="-76200"/>
            <a:chExt cx="2590800" cy="7010400"/>
          </a:xfrm>
        </p:grpSpPr>
        <p:sp>
          <p:nvSpPr>
            <p:cNvPr id="21" name="Rectangle 20"/>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5"/>
            <p:cNvPicPr>
              <a:picLocks noChangeAspect="1" noChangeArrowheads="1"/>
            </p:cNvPicPr>
            <p:nvPr/>
          </p:nvPicPr>
          <p:blipFill>
            <a:blip r:embed="rId6"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3" name="TextBox 22"/>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24" name="TextBox 23"/>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25" name="TextBox 24"/>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6" name="Oval 25"/>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7" name="Oval 26"/>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1" name="Oval 30"/>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32" name="Oval 31"/>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34" name="Oval 33"/>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35" name="Oval 34"/>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6" name="Oval 35"/>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yardcare.com/wp-content/uploads/2010/12/soil1.jpg"/>
          <p:cNvPicPr>
            <a:picLocks noChangeAspect="1" noChangeArrowheads="1"/>
          </p:cNvPicPr>
          <p:nvPr/>
        </p:nvPicPr>
        <p:blipFill>
          <a:blip r:embed="rId2" cstate="print"/>
          <a:srcRect/>
          <a:stretch>
            <a:fillRect/>
          </a:stretch>
        </p:blipFill>
        <p:spPr bwMode="auto">
          <a:xfrm>
            <a:off x="1474946" y="1752601"/>
            <a:ext cx="7669054" cy="5105400"/>
          </a:xfrm>
          <a:prstGeom prst="rect">
            <a:avLst/>
          </a:prstGeom>
          <a:noFill/>
        </p:spPr>
      </p:pic>
      <p:sp>
        <p:nvSpPr>
          <p:cNvPr id="12" name="Rectangle 11"/>
          <p:cNvSpPr/>
          <p:nvPr/>
        </p:nvSpPr>
        <p:spPr>
          <a:xfrm>
            <a:off x="3886200" y="3581400"/>
            <a:ext cx="4343400" cy="2819400"/>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63" name="Picture 3" descr="oval_leaf_clip_art_1094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8505405">
            <a:off x="5143622" y="4163374"/>
            <a:ext cx="3238500" cy="1758950"/>
          </a:xfrm>
          <a:prstGeom prst="rect">
            <a:avLst/>
          </a:prstGeom>
          <a:noFill/>
          <a:ln w="9525" algn="in">
            <a:noFill/>
            <a:miter lim="800000"/>
            <a:headEnd/>
            <a:tailEnd/>
          </a:ln>
        </p:spPr>
      </p:pic>
      <p:pic>
        <p:nvPicPr>
          <p:cNvPr id="15368" name="Picture 8" descr="pc_stems"/>
          <p:cNvPicPr>
            <a:picLocks noChangeAspect="1" noChangeArrowheads="1"/>
          </p:cNvPicPr>
          <p:nvPr/>
        </p:nvPicPr>
        <p:blipFill>
          <a:blip r:embed="rId4" cstate="print">
            <a:clrChange>
              <a:clrFrom>
                <a:srgbClr val="FFFFFF"/>
              </a:clrFrom>
              <a:clrTo>
                <a:srgbClr val="FFFFFF">
                  <a:alpha val="0"/>
                </a:srgbClr>
              </a:clrTo>
            </a:clrChange>
          </a:blip>
          <a:srcRect l="31830" t="75504" r="19098" b="3133"/>
          <a:stretch>
            <a:fillRect/>
          </a:stretch>
        </p:blipFill>
        <p:spPr bwMode="auto">
          <a:xfrm rot="10181207">
            <a:off x="5896257" y="4804584"/>
            <a:ext cx="1790700" cy="483973"/>
          </a:xfrm>
          <a:prstGeom prst="rect">
            <a:avLst/>
          </a:prstGeom>
          <a:noFill/>
          <a:ln w="9525" algn="in">
            <a:noFill/>
            <a:miter lim="800000"/>
            <a:headEnd/>
            <a:tailEnd/>
          </a:ln>
        </p:spPr>
      </p:pic>
      <p:pic>
        <p:nvPicPr>
          <p:cNvPr id="21" name="Picture 12" descr="http://www.lovediz.com/wp-content/uploads/2013/04/biggooglyeye.gif"/>
          <p:cNvPicPr>
            <a:picLocks noChangeAspect="1" noChangeArrowheads="1" noCrop="1"/>
          </p:cNvPicPr>
          <p:nvPr/>
        </p:nvPicPr>
        <p:blipFill>
          <a:blip r:embed="rId5" cstate="print"/>
          <a:srcRect/>
          <a:stretch>
            <a:fillRect/>
          </a:stretch>
        </p:blipFill>
        <p:spPr bwMode="auto">
          <a:xfrm rot="7811715">
            <a:off x="6203886" y="5137304"/>
            <a:ext cx="155575" cy="155186"/>
          </a:xfrm>
          <a:prstGeom prst="rect">
            <a:avLst/>
          </a:prstGeom>
          <a:noFill/>
        </p:spPr>
      </p:pic>
      <p:grpSp>
        <p:nvGrpSpPr>
          <p:cNvPr id="51" name="Group 50"/>
          <p:cNvGrpSpPr/>
          <p:nvPr/>
        </p:nvGrpSpPr>
        <p:grpSpPr>
          <a:xfrm rot="2147674">
            <a:off x="4748254" y="4434310"/>
            <a:ext cx="872791" cy="1384834"/>
            <a:chOff x="6248400" y="4648200"/>
            <a:chExt cx="708815" cy="989745"/>
          </a:xfrm>
        </p:grpSpPr>
        <p:sp>
          <p:nvSpPr>
            <p:cNvPr id="23" name="Oval 22"/>
            <p:cNvSpPr/>
            <p:nvPr/>
          </p:nvSpPr>
          <p:spPr>
            <a:xfrm rot="20488649">
              <a:off x="6434139" y="5405143"/>
              <a:ext cx="523076" cy="2328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p:cNvGrpSpPr/>
            <p:nvPr/>
          </p:nvGrpSpPr>
          <p:grpSpPr>
            <a:xfrm>
              <a:off x="6248400" y="4648200"/>
              <a:ext cx="609600" cy="926528"/>
              <a:chOff x="6257132" y="4316963"/>
              <a:chExt cx="609600" cy="926528"/>
            </a:xfrm>
          </p:grpSpPr>
          <p:pic>
            <p:nvPicPr>
              <p:cNvPr id="15373" name="Picture 13" descr="stock-photo-4772852-finger-pointing-up-on-white"/>
              <p:cNvPicPr>
                <a:picLocks noChangeAspect="1" noChangeArrowheads="1"/>
              </p:cNvPicPr>
              <p:nvPr/>
            </p:nvPicPr>
            <p:blipFill>
              <a:blip r:embed="rId6" cstate="print">
                <a:clrChange>
                  <a:clrFrom>
                    <a:srgbClr val="FFFFFF"/>
                  </a:clrFrom>
                  <a:clrTo>
                    <a:srgbClr val="FFFFFF">
                      <a:alpha val="0"/>
                    </a:srgbClr>
                  </a:clrTo>
                </a:clrChange>
              </a:blip>
              <a:srcRect l="52273" t="12245" r="34091" b="63265"/>
              <a:stretch>
                <a:fillRect/>
              </a:stretch>
            </p:blipFill>
            <p:spPr bwMode="auto">
              <a:xfrm rot="20447240">
                <a:off x="6386120" y="4316963"/>
                <a:ext cx="457200" cy="914400"/>
              </a:xfrm>
              <a:prstGeom prst="rect">
                <a:avLst/>
              </a:prstGeom>
              <a:noFill/>
              <a:ln w="9525" algn="in">
                <a:noFill/>
                <a:miter lim="800000"/>
                <a:headEnd/>
                <a:tailEnd/>
              </a:ln>
            </p:spPr>
          </p:pic>
          <p:sp>
            <p:nvSpPr>
              <p:cNvPr id="24" name="Arc 23"/>
              <p:cNvSpPr/>
              <p:nvPr/>
            </p:nvSpPr>
            <p:spPr>
              <a:xfrm rot="5563888">
                <a:off x="6371432" y="4748191"/>
                <a:ext cx="381000" cy="609600"/>
              </a:xfrm>
              <a:prstGeom prst="arc">
                <a:avLst>
                  <a:gd name="adj1" fmla="val 16280754"/>
                  <a:gd name="adj2" fmla="val 93209"/>
                </a:avLst>
              </a:prstGeom>
              <a:ln w="1047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cxnSp>
          <p:nvCxnSpPr>
            <p:cNvPr id="27" name="Straight Connector 26"/>
            <p:cNvCxnSpPr/>
            <p:nvPr/>
          </p:nvCxnSpPr>
          <p:spPr>
            <a:xfrm>
              <a:off x="6477000" y="48768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Oval 27"/>
            <p:cNvSpPr/>
            <p:nvPr/>
          </p:nvSpPr>
          <p:spPr>
            <a:xfrm flipH="1" flipV="1">
              <a:off x="6431281" y="4876800"/>
              <a:ext cx="45719" cy="45719"/>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flipH="1" flipV="1">
              <a:off x="6477000" y="4800600"/>
              <a:ext cx="45719" cy="45719"/>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c 29"/>
            <p:cNvSpPr/>
            <p:nvPr/>
          </p:nvSpPr>
          <p:spPr>
            <a:xfrm rot="5107452">
              <a:off x="6407001" y="4806801"/>
              <a:ext cx="152400" cy="152400"/>
            </a:xfrm>
            <a:prstGeom prst="arc">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15367" name="Picture 7" descr="http://cdn.consumercrafts.com/content/images/product/large/10432-11.jpg"/>
          <p:cNvPicPr>
            <a:picLocks noChangeAspect="1" noChangeArrowheads="1"/>
          </p:cNvPicPr>
          <p:nvPr/>
        </p:nvPicPr>
        <p:blipFill>
          <a:blip r:embed="rId7" cstate="print"/>
          <a:srcRect/>
          <a:stretch>
            <a:fillRect/>
          </a:stretch>
        </p:blipFill>
        <p:spPr bwMode="auto">
          <a:xfrm rot="5400000">
            <a:off x="5638800" y="381000"/>
            <a:ext cx="762000" cy="762000"/>
          </a:xfrm>
          <a:prstGeom prst="rect">
            <a:avLst/>
          </a:prstGeom>
          <a:noFill/>
        </p:spPr>
      </p:pic>
      <p:pic>
        <p:nvPicPr>
          <p:cNvPr id="15370" name="Picture 10" descr="http://a248.e.akamai.net/origin-cdn.volusion.com/ew64c.mnsf5/v/vspfiles/photos/EL20574-2.jpg"/>
          <p:cNvPicPr>
            <a:picLocks noChangeAspect="1" noChangeArrowheads="1"/>
          </p:cNvPicPr>
          <p:nvPr/>
        </p:nvPicPr>
        <p:blipFill>
          <a:blip r:embed="rId8" cstate="print"/>
          <a:srcRect/>
          <a:stretch>
            <a:fillRect/>
          </a:stretch>
        </p:blipFill>
        <p:spPr bwMode="auto">
          <a:xfrm rot="16200000">
            <a:off x="4343400" y="685800"/>
            <a:ext cx="914400" cy="914400"/>
          </a:xfrm>
          <a:prstGeom prst="rect">
            <a:avLst/>
          </a:prstGeom>
          <a:noFill/>
        </p:spPr>
      </p:pic>
      <p:pic>
        <p:nvPicPr>
          <p:cNvPr id="15375" name="Picture 15" descr="http://bisonoffice.blob.core.windows.net/img/prods/500/1010421402.jpg"/>
          <p:cNvPicPr>
            <a:picLocks noChangeAspect="1" noChangeArrowheads="1"/>
          </p:cNvPicPr>
          <p:nvPr/>
        </p:nvPicPr>
        <p:blipFill>
          <a:blip r:embed="rId9" cstate="print"/>
          <a:srcRect l="14400" r="13600"/>
          <a:stretch>
            <a:fillRect/>
          </a:stretch>
        </p:blipFill>
        <p:spPr bwMode="auto">
          <a:xfrm rot="5400000">
            <a:off x="3110484" y="672084"/>
            <a:ext cx="713232" cy="990600"/>
          </a:xfrm>
          <a:prstGeom prst="rect">
            <a:avLst/>
          </a:prstGeom>
          <a:noFill/>
        </p:spPr>
      </p:pic>
      <p:sp>
        <p:nvSpPr>
          <p:cNvPr id="33" name="Rectangle 32"/>
          <p:cNvSpPr/>
          <p:nvPr/>
        </p:nvSpPr>
        <p:spPr>
          <a:xfrm>
            <a:off x="2743200" y="228600"/>
            <a:ext cx="6172200"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2781300" y="177969"/>
            <a:ext cx="2362200" cy="507831"/>
          </a:xfrm>
          <a:prstGeom prst="rect">
            <a:avLst/>
          </a:prstGeom>
          <a:noFill/>
        </p:spPr>
        <p:txBody>
          <a:bodyPr wrap="square" rtlCol="0">
            <a:spAutoFit/>
          </a:bodyPr>
          <a:lstStyle/>
          <a:p>
            <a:r>
              <a:rPr lang="en-US" sz="1600" dirty="0" smtClean="0">
                <a:latin typeface="Berlin Sans FB Demi" pitchFamily="34" charset="0"/>
              </a:rPr>
              <a:t>You will need:</a:t>
            </a:r>
          </a:p>
          <a:p>
            <a:r>
              <a:rPr lang="en-US" sz="1100" dirty="0" smtClean="0">
                <a:latin typeface="Berlin Sans FB" pitchFamily="34" charset="0"/>
              </a:rPr>
              <a:t>Preparation varies with age group.</a:t>
            </a:r>
            <a:endParaRPr lang="en-US" sz="1050" dirty="0">
              <a:latin typeface="Berlin Sans FB" pitchFamily="34" charset="0"/>
            </a:endParaRPr>
          </a:p>
        </p:txBody>
      </p:sp>
      <p:sp>
        <p:nvSpPr>
          <p:cNvPr id="35" name="TextBox 34"/>
          <p:cNvSpPr txBox="1"/>
          <p:nvPr/>
        </p:nvSpPr>
        <p:spPr>
          <a:xfrm>
            <a:off x="2819400" y="1550313"/>
            <a:ext cx="1295400" cy="430887"/>
          </a:xfrm>
          <a:prstGeom prst="rect">
            <a:avLst/>
          </a:prstGeom>
          <a:noFill/>
        </p:spPr>
        <p:txBody>
          <a:bodyPr wrap="square" rtlCol="0">
            <a:spAutoFit/>
          </a:bodyPr>
          <a:lstStyle/>
          <a:p>
            <a:pPr algn="ctr"/>
            <a:r>
              <a:rPr lang="en-US" sz="1100" dirty="0" smtClean="0">
                <a:latin typeface="Berlin Sans FB" pitchFamily="34" charset="0"/>
              </a:rPr>
              <a:t>½ sheet of brown construction paper</a:t>
            </a:r>
            <a:endParaRPr lang="en-US" sz="1100" dirty="0">
              <a:latin typeface="Berlin Sans FB" pitchFamily="34" charset="0"/>
            </a:endParaRPr>
          </a:p>
        </p:txBody>
      </p:sp>
      <p:sp>
        <p:nvSpPr>
          <p:cNvPr id="36" name="TextBox 35"/>
          <p:cNvSpPr txBox="1"/>
          <p:nvPr/>
        </p:nvSpPr>
        <p:spPr>
          <a:xfrm>
            <a:off x="4191000" y="1447800"/>
            <a:ext cx="1295400" cy="600164"/>
          </a:xfrm>
          <a:prstGeom prst="rect">
            <a:avLst/>
          </a:prstGeom>
          <a:noFill/>
        </p:spPr>
        <p:txBody>
          <a:bodyPr wrap="square" rtlCol="0">
            <a:spAutoFit/>
          </a:bodyPr>
          <a:lstStyle/>
          <a:p>
            <a:pPr algn="ctr"/>
            <a:r>
              <a:rPr lang="en-US" sz="1100" dirty="0" smtClean="0">
                <a:latin typeface="Berlin Sans FB" pitchFamily="34" charset="0"/>
              </a:rPr>
              <a:t>green paper for Ellison die or               hand cut leaf</a:t>
            </a:r>
            <a:endParaRPr lang="en-US" sz="1100" dirty="0">
              <a:latin typeface="Berlin Sans FB" pitchFamily="34" charset="0"/>
            </a:endParaRPr>
          </a:p>
        </p:txBody>
      </p:sp>
      <p:sp>
        <p:nvSpPr>
          <p:cNvPr id="37" name="TextBox 36"/>
          <p:cNvSpPr txBox="1"/>
          <p:nvPr/>
        </p:nvSpPr>
        <p:spPr>
          <a:xfrm>
            <a:off x="5486400" y="1550313"/>
            <a:ext cx="1676400" cy="430887"/>
          </a:xfrm>
          <a:prstGeom prst="rect">
            <a:avLst/>
          </a:prstGeom>
          <a:noFill/>
        </p:spPr>
        <p:txBody>
          <a:bodyPr wrap="square" rtlCol="0">
            <a:spAutoFit/>
          </a:bodyPr>
          <a:lstStyle/>
          <a:p>
            <a:pPr algn="ctr"/>
            <a:r>
              <a:rPr lang="en-US" sz="1100" dirty="0" smtClean="0">
                <a:latin typeface="Berlin Sans FB" pitchFamily="34" charset="0"/>
              </a:rPr>
              <a:t>bumpy chenille sticks or for babies, textured yarn</a:t>
            </a:r>
            <a:endParaRPr lang="en-US" sz="1100" dirty="0">
              <a:latin typeface="Berlin Sans FB" pitchFamily="34" charset="0"/>
            </a:endParaRPr>
          </a:p>
        </p:txBody>
      </p:sp>
      <p:pic>
        <p:nvPicPr>
          <p:cNvPr id="15380" name="Picture 20" descr="http://img1.etsystatic.com/011/0/7298401/il_170x135.443134277_lkdo.jpg"/>
          <p:cNvPicPr>
            <a:picLocks noChangeAspect="1" noChangeArrowheads="1"/>
          </p:cNvPicPr>
          <p:nvPr/>
        </p:nvPicPr>
        <p:blipFill>
          <a:blip r:embed="rId10" cstate="print"/>
          <a:srcRect/>
          <a:stretch>
            <a:fillRect/>
          </a:stretch>
        </p:blipFill>
        <p:spPr bwMode="auto">
          <a:xfrm>
            <a:off x="6248400" y="990600"/>
            <a:ext cx="609600" cy="484094"/>
          </a:xfrm>
          <a:prstGeom prst="rect">
            <a:avLst/>
          </a:prstGeom>
          <a:noFill/>
        </p:spPr>
      </p:pic>
      <p:grpSp>
        <p:nvGrpSpPr>
          <p:cNvPr id="45" name="Group 44"/>
          <p:cNvGrpSpPr/>
          <p:nvPr/>
        </p:nvGrpSpPr>
        <p:grpSpPr>
          <a:xfrm>
            <a:off x="8458200" y="392216"/>
            <a:ext cx="283557" cy="1207984"/>
            <a:chOff x="8138981" y="75758"/>
            <a:chExt cx="283557" cy="1207984"/>
          </a:xfrm>
        </p:grpSpPr>
        <p:pic>
          <p:nvPicPr>
            <p:cNvPr id="15384" name="Picture 24" descr="http://www.enasco.com/prod/images/products/5E/AC057571l.jpg"/>
            <p:cNvPicPr>
              <a:picLocks noChangeAspect="1" noChangeArrowheads="1"/>
            </p:cNvPicPr>
            <p:nvPr/>
          </p:nvPicPr>
          <p:blipFill>
            <a:blip r:embed="rId11" cstate="print"/>
            <a:srcRect l="12903" t="75806" b="11291"/>
            <a:stretch>
              <a:fillRect/>
            </a:stretch>
          </p:blipFill>
          <p:spPr bwMode="auto">
            <a:xfrm rot="5400000">
              <a:off x="7652148" y="627575"/>
              <a:ext cx="1143000" cy="169333"/>
            </a:xfrm>
            <a:prstGeom prst="rect">
              <a:avLst/>
            </a:prstGeom>
            <a:noFill/>
          </p:spPr>
        </p:pic>
        <p:sp>
          <p:nvSpPr>
            <p:cNvPr id="42" name="Rectangle 41"/>
            <p:cNvSpPr/>
            <p:nvPr/>
          </p:nvSpPr>
          <p:spPr>
            <a:xfrm rot="4791298">
              <a:off x="8139069" y="242728"/>
              <a:ext cx="450439" cy="116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TextBox 42"/>
          <p:cNvSpPr txBox="1"/>
          <p:nvPr/>
        </p:nvSpPr>
        <p:spPr>
          <a:xfrm>
            <a:off x="7239000" y="1447800"/>
            <a:ext cx="1600200" cy="600164"/>
          </a:xfrm>
          <a:prstGeom prst="rect">
            <a:avLst/>
          </a:prstGeom>
          <a:noFill/>
        </p:spPr>
        <p:txBody>
          <a:bodyPr wrap="square" rtlCol="0">
            <a:spAutoFit/>
          </a:bodyPr>
          <a:lstStyle/>
          <a:p>
            <a:pPr algn="ctr"/>
            <a:r>
              <a:rPr lang="en-US" sz="1100" dirty="0" smtClean="0">
                <a:latin typeface="Berlin Sans FB" pitchFamily="34" charset="0"/>
              </a:rPr>
              <a:t>hole punch, </a:t>
            </a:r>
          </a:p>
          <a:p>
            <a:pPr algn="ctr"/>
            <a:r>
              <a:rPr lang="en-US" sz="1100" dirty="0" smtClean="0">
                <a:latin typeface="Berlin Sans FB" pitchFamily="34" charset="0"/>
              </a:rPr>
              <a:t>washable marker glue stick and/or glue gun</a:t>
            </a:r>
            <a:endParaRPr lang="en-US" sz="1100" dirty="0">
              <a:latin typeface="Berlin Sans FB" pitchFamily="34" charset="0"/>
            </a:endParaRPr>
          </a:p>
        </p:txBody>
      </p:sp>
      <p:pic>
        <p:nvPicPr>
          <p:cNvPr id="15388" name="Picture 28" descr="http://manganlabs.com/wp-content/uploads/2013/01/glue-gun.jpg"/>
          <p:cNvPicPr>
            <a:picLocks noChangeAspect="1" noChangeArrowheads="1"/>
          </p:cNvPicPr>
          <p:nvPr/>
        </p:nvPicPr>
        <p:blipFill>
          <a:blip r:embed="rId12" cstate="print"/>
          <a:srcRect/>
          <a:stretch>
            <a:fillRect/>
          </a:stretch>
        </p:blipFill>
        <p:spPr bwMode="auto">
          <a:xfrm>
            <a:off x="7135265" y="304800"/>
            <a:ext cx="941935" cy="778405"/>
          </a:xfrm>
          <a:prstGeom prst="rect">
            <a:avLst/>
          </a:prstGeom>
          <a:noFill/>
        </p:spPr>
      </p:pic>
      <p:pic>
        <p:nvPicPr>
          <p:cNvPr id="15386" name="Picture 26" descr="http://www.janegoodwin.net/wp-content/uploads/EPIE524_1_1.jpg"/>
          <p:cNvPicPr>
            <a:picLocks noChangeAspect="1" noChangeArrowheads="1"/>
          </p:cNvPicPr>
          <p:nvPr/>
        </p:nvPicPr>
        <p:blipFill>
          <a:blip r:embed="rId13" cstate="print"/>
          <a:srcRect l="33333" r="33333"/>
          <a:stretch>
            <a:fillRect/>
          </a:stretch>
        </p:blipFill>
        <p:spPr bwMode="auto">
          <a:xfrm>
            <a:off x="8128000" y="838200"/>
            <a:ext cx="203200" cy="609600"/>
          </a:xfrm>
          <a:prstGeom prst="rect">
            <a:avLst/>
          </a:prstGeom>
          <a:noFill/>
        </p:spPr>
      </p:pic>
      <p:pic>
        <p:nvPicPr>
          <p:cNvPr id="15389" name="Picture 29"/>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rot="1286959">
            <a:off x="7086600" y="856583"/>
            <a:ext cx="914400" cy="743617"/>
          </a:xfrm>
          <a:prstGeom prst="rect">
            <a:avLst/>
          </a:prstGeom>
          <a:noFill/>
          <a:ln w="9525" algn="in">
            <a:noFill/>
            <a:miter lim="800000"/>
            <a:headEnd/>
            <a:tailEnd/>
          </a:ln>
          <a:effectLst/>
        </p:spPr>
      </p:pic>
      <p:sp>
        <p:nvSpPr>
          <p:cNvPr id="48" name="TextBox 47"/>
          <p:cNvSpPr txBox="1"/>
          <p:nvPr/>
        </p:nvSpPr>
        <p:spPr>
          <a:xfrm>
            <a:off x="4038600" y="1524000"/>
            <a:ext cx="330540" cy="461665"/>
          </a:xfrm>
          <a:prstGeom prst="rect">
            <a:avLst/>
          </a:prstGeom>
          <a:noFill/>
        </p:spPr>
        <p:txBody>
          <a:bodyPr wrap="none" rtlCol="0">
            <a:spAutoFit/>
          </a:bodyPr>
          <a:lstStyle/>
          <a:p>
            <a:r>
              <a:rPr lang="en-US" sz="2400" dirty="0" smtClean="0">
                <a:latin typeface="Berlin Sans FB Demi" pitchFamily="34" charset="0"/>
              </a:rPr>
              <a:t>+</a:t>
            </a:r>
            <a:endParaRPr lang="en-US" sz="2400" dirty="0">
              <a:latin typeface="Berlin Sans FB Demi" pitchFamily="34" charset="0"/>
            </a:endParaRPr>
          </a:p>
        </p:txBody>
      </p:sp>
      <p:sp>
        <p:nvSpPr>
          <p:cNvPr id="49" name="TextBox 48"/>
          <p:cNvSpPr txBox="1"/>
          <p:nvPr/>
        </p:nvSpPr>
        <p:spPr>
          <a:xfrm>
            <a:off x="5232060" y="1524000"/>
            <a:ext cx="330540" cy="461665"/>
          </a:xfrm>
          <a:prstGeom prst="rect">
            <a:avLst/>
          </a:prstGeom>
          <a:noFill/>
        </p:spPr>
        <p:txBody>
          <a:bodyPr wrap="none" rtlCol="0">
            <a:spAutoFit/>
          </a:bodyPr>
          <a:lstStyle/>
          <a:p>
            <a:r>
              <a:rPr lang="en-US" sz="2400" dirty="0" smtClean="0">
                <a:latin typeface="Berlin Sans FB Demi" pitchFamily="34" charset="0"/>
              </a:rPr>
              <a:t>+</a:t>
            </a:r>
            <a:endParaRPr lang="en-US" sz="2400" dirty="0">
              <a:latin typeface="Berlin Sans FB Demi" pitchFamily="34" charset="0"/>
            </a:endParaRPr>
          </a:p>
        </p:txBody>
      </p:sp>
      <p:sp>
        <p:nvSpPr>
          <p:cNvPr id="50" name="TextBox 49"/>
          <p:cNvSpPr txBox="1"/>
          <p:nvPr/>
        </p:nvSpPr>
        <p:spPr>
          <a:xfrm>
            <a:off x="6984660" y="1524000"/>
            <a:ext cx="330540" cy="461665"/>
          </a:xfrm>
          <a:prstGeom prst="rect">
            <a:avLst/>
          </a:prstGeom>
          <a:noFill/>
        </p:spPr>
        <p:txBody>
          <a:bodyPr wrap="none" rtlCol="0">
            <a:spAutoFit/>
          </a:bodyPr>
          <a:lstStyle/>
          <a:p>
            <a:r>
              <a:rPr lang="en-US" sz="2400" dirty="0" smtClean="0">
                <a:latin typeface="Berlin Sans FB Demi" pitchFamily="34" charset="0"/>
              </a:rPr>
              <a:t>+</a:t>
            </a:r>
            <a:endParaRPr lang="en-US" sz="2400" dirty="0">
              <a:latin typeface="Berlin Sans FB Demi" pitchFamily="34" charset="0"/>
            </a:endParaRPr>
          </a:p>
        </p:txBody>
      </p:sp>
      <p:pic>
        <p:nvPicPr>
          <p:cNvPr id="52" name="Picture 12" descr="http://www.lovediz.com/wp-content/uploads/2013/04/biggooglyeye.gif"/>
          <p:cNvPicPr>
            <a:picLocks noChangeAspect="1" noChangeArrowheads="1" noCrop="1"/>
          </p:cNvPicPr>
          <p:nvPr/>
        </p:nvPicPr>
        <p:blipFill>
          <a:blip r:embed="rId5" cstate="print"/>
          <a:srcRect/>
          <a:stretch>
            <a:fillRect/>
          </a:stretch>
        </p:blipFill>
        <p:spPr bwMode="auto">
          <a:xfrm rot="7811715">
            <a:off x="6127686" y="4994510"/>
            <a:ext cx="155575" cy="155186"/>
          </a:xfrm>
          <a:prstGeom prst="rect">
            <a:avLst/>
          </a:prstGeom>
          <a:noFill/>
        </p:spPr>
      </p:pic>
      <p:sp>
        <p:nvSpPr>
          <p:cNvPr id="53" name="Oval 52"/>
          <p:cNvSpPr/>
          <p:nvPr/>
        </p:nvSpPr>
        <p:spPr>
          <a:xfrm>
            <a:off x="5029200" y="5658533"/>
            <a:ext cx="2286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ounded Rectangle 54"/>
          <p:cNvSpPr/>
          <p:nvPr/>
        </p:nvSpPr>
        <p:spPr>
          <a:xfrm>
            <a:off x="7315200" y="2177534"/>
            <a:ext cx="3276600" cy="870466"/>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p:cNvSpPr txBox="1"/>
          <p:nvPr/>
        </p:nvSpPr>
        <p:spPr>
          <a:xfrm>
            <a:off x="7467600" y="2260937"/>
            <a:ext cx="3200400" cy="707886"/>
          </a:xfrm>
          <a:prstGeom prst="rect">
            <a:avLst/>
          </a:prstGeom>
          <a:noFill/>
        </p:spPr>
        <p:txBody>
          <a:bodyPr wrap="square" rtlCol="0">
            <a:spAutoFit/>
          </a:bodyPr>
          <a:lstStyle/>
          <a:p>
            <a:r>
              <a:rPr lang="en-US" sz="2000" dirty="0" smtClean="0">
                <a:solidFill>
                  <a:schemeClr val="bg1"/>
                </a:solidFill>
                <a:latin typeface="Berlin Sans FB" pitchFamily="34" charset="0"/>
              </a:rPr>
              <a:t>Take home</a:t>
            </a:r>
          </a:p>
          <a:p>
            <a:r>
              <a:rPr lang="en-US" sz="2000" dirty="0" smtClean="0">
                <a:solidFill>
                  <a:schemeClr val="bg1"/>
                </a:solidFill>
                <a:latin typeface="Berlin Sans FB" pitchFamily="34" charset="0"/>
              </a:rPr>
              <a:t>Bob &amp; Otto</a:t>
            </a:r>
          </a:p>
        </p:txBody>
      </p:sp>
      <p:grpSp>
        <p:nvGrpSpPr>
          <p:cNvPr id="59" name="Group 8"/>
          <p:cNvGrpSpPr/>
          <p:nvPr/>
        </p:nvGrpSpPr>
        <p:grpSpPr>
          <a:xfrm>
            <a:off x="-152400" y="-76200"/>
            <a:ext cx="2590800" cy="7010400"/>
            <a:chOff x="-152400" y="-76200"/>
            <a:chExt cx="2590800" cy="7010400"/>
          </a:xfrm>
        </p:grpSpPr>
        <p:sp>
          <p:nvSpPr>
            <p:cNvPr id="60" name="Rectangle 59"/>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5"/>
            <p:cNvPicPr>
              <a:picLocks noChangeAspect="1" noChangeArrowheads="1"/>
            </p:cNvPicPr>
            <p:nvPr/>
          </p:nvPicPr>
          <p:blipFill>
            <a:blip r:embed="rId15"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62" name="TextBox 61"/>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63" name="TextBox 62"/>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64" name="TextBox 63"/>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65" name="Oval 64"/>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66" name="Oval 65"/>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70" name="Oval 69"/>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71" name="Oval 70"/>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73" name="Oval 72"/>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74" name="Oval 73"/>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75" name="Oval 74"/>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underworldmagazines.com/wp-content/uploads/2011/11/Outer_Space_by_Crackler.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19" name="Group 8"/>
          <p:cNvGrpSpPr/>
          <p:nvPr/>
        </p:nvGrpSpPr>
        <p:grpSpPr>
          <a:xfrm>
            <a:off x="-152400" y="-76200"/>
            <a:ext cx="2590800" cy="7010400"/>
            <a:chOff x="-152400" y="-76200"/>
            <a:chExt cx="2590800" cy="7010400"/>
          </a:xfrm>
        </p:grpSpPr>
        <p:sp>
          <p:nvSpPr>
            <p:cNvPr id="20" name="Rectangle 19"/>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5"/>
            <p:cNvPicPr>
              <a:picLocks noChangeAspect="1" noChangeArrowheads="1"/>
            </p:cNvPicPr>
            <p:nvPr/>
          </p:nvPicPr>
          <p:blipFill>
            <a:blip r:embed="rId3"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2" name="TextBox 21"/>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23" name="TextBox 22"/>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24" name="TextBox 23"/>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5" name="Oval 24"/>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6" name="Oval 25"/>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0" name="Oval 29"/>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31" name="Oval 30"/>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33" name="Oval 32"/>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34" name="Oval 33"/>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5" name="Oval 34"/>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pic>
        <p:nvPicPr>
          <p:cNvPr id="5124" name="Picture 4" descr="http://covers.booktopia.com.au/big/9780152010041/dogs-in-space.jpg"/>
          <p:cNvPicPr>
            <a:picLocks noChangeAspect="1" noChangeArrowheads="1"/>
          </p:cNvPicPr>
          <p:nvPr/>
        </p:nvPicPr>
        <p:blipFill>
          <a:blip r:embed="rId4" cstate="print"/>
          <a:srcRect/>
          <a:stretch>
            <a:fillRect/>
          </a:stretch>
        </p:blipFill>
        <p:spPr bwMode="auto">
          <a:xfrm rot="575716">
            <a:off x="5504013" y="317439"/>
            <a:ext cx="1168632" cy="1223698"/>
          </a:xfrm>
          <a:prstGeom prst="rect">
            <a:avLst/>
          </a:prstGeom>
          <a:noFill/>
        </p:spPr>
      </p:pic>
      <p:pic>
        <p:nvPicPr>
          <p:cNvPr id="5128" name="Picture 8" descr="http://lh6.googleusercontent.com/-B_1CztmpKV4/AAAAAAAAAAI/AAAAAAAAABE/0aSP73bTbgQ/s512-c/photo.jpg"/>
          <p:cNvPicPr>
            <a:picLocks noChangeAspect="1" noChangeArrowheads="1"/>
          </p:cNvPicPr>
          <p:nvPr/>
        </p:nvPicPr>
        <p:blipFill>
          <a:blip r:embed="rId5" cstate="print"/>
          <a:srcRect/>
          <a:stretch>
            <a:fillRect/>
          </a:stretch>
        </p:blipFill>
        <p:spPr bwMode="auto">
          <a:xfrm>
            <a:off x="4114800" y="1676400"/>
            <a:ext cx="1524000" cy="1524000"/>
          </a:xfrm>
          <a:prstGeom prst="rect">
            <a:avLst/>
          </a:prstGeom>
          <a:noFill/>
        </p:spPr>
      </p:pic>
      <p:pic>
        <p:nvPicPr>
          <p:cNvPr id="13314" name="Picture 2" descr="http://www.notimeforflashcards.com/wp-content/uploads/2011/07/A-is-For-Astronaut.jpg"/>
          <p:cNvPicPr>
            <a:picLocks noChangeAspect="1" noChangeArrowheads="1"/>
          </p:cNvPicPr>
          <p:nvPr/>
        </p:nvPicPr>
        <p:blipFill>
          <a:blip r:embed="rId6" cstate="print"/>
          <a:srcRect/>
          <a:stretch>
            <a:fillRect/>
          </a:stretch>
        </p:blipFill>
        <p:spPr bwMode="auto">
          <a:xfrm rot="21004752">
            <a:off x="2350101" y="2583808"/>
            <a:ext cx="1736785" cy="2243909"/>
          </a:xfrm>
          <a:prstGeom prst="rect">
            <a:avLst/>
          </a:prstGeom>
          <a:noFill/>
        </p:spPr>
      </p:pic>
      <p:pic>
        <p:nvPicPr>
          <p:cNvPr id="5132" name="Picture 12" descr="http://www.americanprairie.org/wp-content/uploads/2012/07/book-300x300.jpg"/>
          <p:cNvPicPr>
            <a:picLocks noChangeAspect="1" noChangeArrowheads="1"/>
          </p:cNvPicPr>
          <p:nvPr/>
        </p:nvPicPr>
        <p:blipFill>
          <a:blip r:embed="rId7" cstate="print"/>
          <a:srcRect/>
          <a:stretch>
            <a:fillRect/>
          </a:stretch>
        </p:blipFill>
        <p:spPr bwMode="auto">
          <a:xfrm rot="979304">
            <a:off x="2349689" y="625771"/>
            <a:ext cx="1400493" cy="1400493"/>
          </a:xfrm>
          <a:prstGeom prst="rect">
            <a:avLst/>
          </a:prstGeom>
          <a:noFill/>
        </p:spPr>
      </p:pic>
      <p:pic>
        <p:nvPicPr>
          <p:cNvPr id="1030" name="Picture 6" descr="http://www.lawagency.co.uk/gallery/Waring,%20Geoff_Oscar%20In%20Space.jpg"/>
          <p:cNvPicPr>
            <a:picLocks noChangeAspect="1" noChangeArrowheads="1"/>
          </p:cNvPicPr>
          <p:nvPr/>
        </p:nvPicPr>
        <p:blipFill>
          <a:blip r:embed="rId8" cstate="print"/>
          <a:srcRect l="4283" t="5378" r="6083" b="6678"/>
          <a:stretch>
            <a:fillRect/>
          </a:stretch>
        </p:blipFill>
        <p:spPr bwMode="auto">
          <a:xfrm>
            <a:off x="3733800" y="7268"/>
            <a:ext cx="1594595" cy="1102981"/>
          </a:xfrm>
          <a:prstGeom prst="rect">
            <a:avLst/>
          </a:prstGeom>
          <a:noFill/>
          <a:ln>
            <a:noFill/>
          </a:ln>
        </p:spPr>
      </p:pic>
      <p:pic>
        <p:nvPicPr>
          <p:cNvPr id="5134" name="Picture 14" descr="http://mararockliff.com/img/pcoverbig.jpg"/>
          <p:cNvPicPr>
            <a:picLocks noChangeAspect="1" noChangeArrowheads="1"/>
          </p:cNvPicPr>
          <p:nvPr/>
        </p:nvPicPr>
        <p:blipFill>
          <a:blip r:embed="rId9" cstate="print"/>
          <a:srcRect/>
          <a:stretch>
            <a:fillRect/>
          </a:stretch>
        </p:blipFill>
        <p:spPr bwMode="auto">
          <a:xfrm>
            <a:off x="5791200" y="2194203"/>
            <a:ext cx="1447800" cy="1234797"/>
          </a:xfrm>
          <a:prstGeom prst="rect">
            <a:avLst/>
          </a:prstGeom>
          <a:noFill/>
        </p:spPr>
      </p:pic>
      <p:pic>
        <p:nvPicPr>
          <p:cNvPr id="5126" name="Picture 6" descr="http://ecx.images-amazon.com/images/I/819k8vrI67L._SL1200_.jpg"/>
          <p:cNvPicPr>
            <a:picLocks noChangeAspect="1" noChangeArrowheads="1"/>
          </p:cNvPicPr>
          <p:nvPr/>
        </p:nvPicPr>
        <p:blipFill>
          <a:blip r:embed="rId10" cstate="print"/>
          <a:srcRect/>
          <a:stretch>
            <a:fillRect/>
          </a:stretch>
        </p:blipFill>
        <p:spPr bwMode="auto">
          <a:xfrm rot="20915905">
            <a:off x="7428634" y="2732054"/>
            <a:ext cx="1619249" cy="1904999"/>
          </a:xfrm>
          <a:prstGeom prst="rect">
            <a:avLst/>
          </a:prstGeom>
          <a:noFill/>
        </p:spPr>
      </p:pic>
      <p:pic>
        <p:nvPicPr>
          <p:cNvPr id="5130" name="Picture 10" descr="http://d202m5krfqbpi5.cloudfront.net/books/1328860110l/791810.jpg"/>
          <p:cNvPicPr>
            <a:picLocks noChangeAspect="1" noChangeArrowheads="1"/>
          </p:cNvPicPr>
          <p:nvPr/>
        </p:nvPicPr>
        <p:blipFill>
          <a:blip r:embed="rId11" cstate="print"/>
          <a:srcRect/>
          <a:stretch>
            <a:fillRect/>
          </a:stretch>
        </p:blipFill>
        <p:spPr bwMode="auto">
          <a:xfrm>
            <a:off x="4039047" y="3586671"/>
            <a:ext cx="2133153" cy="2280729"/>
          </a:xfrm>
          <a:prstGeom prst="rect">
            <a:avLst/>
          </a:prstGeom>
          <a:noFill/>
        </p:spPr>
      </p:pic>
      <p:pic>
        <p:nvPicPr>
          <p:cNvPr id="5122" name="Picture 2" descr="http://images2.bidorbuy.co.za/thumbnail/673/1360673/1360673-793619366-l.gif"/>
          <p:cNvPicPr>
            <a:picLocks noChangeAspect="1" noChangeArrowheads="1"/>
          </p:cNvPicPr>
          <p:nvPr/>
        </p:nvPicPr>
        <p:blipFill>
          <a:blip r:embed="rId12" cstate="print"/>
          <a:srcRect t="4615" b="4615"/>
          <a:stretch>
            <a:fillRect/>
          </a:stretch>
        </p:blipFill>
        <p:spPr bwMode="auto">
          <a:xfrm rot="21129192">
            <a:off x="2555689" y="4944467"/>
            <a:ext cx="2047671" cy="1858655"/>
          </a:xfrm>
          <a:prstGeom prst="rect">
            <a:avLst/>
          </a:prstGeom>
          <a:noFill/>
        </p:spPr>
      </p:pic>
      <p:pic>
        <p:nvPicPr>
          <p:cNvPr id="1026" name="Picture 2" descr="http://isbn.abebooks.com/mz/48/37/0374374848.jpg"/>
          <p:cNvPicPr>
            <a:picLocks noChangeAspect="1" noChangeArrowheads="1"/>
          </p:cNvPicPr>
          <p:nvPr/>
        </p:nvPicPr>
        <p:blipFill>
          <a:blip r:embed="rId13" cstate="print"/>
          <a:srcRect/>
          <a:stretch>
            <a:fillRect/>
          </a:stretch>
        </p:blipFill>
        <p:spPr bwMode="auto">
          <a:xfrm rot="621913">
            <a:off x="6073342" y="4530825"/>
            <a:ext cx="2899994" cy="2160114"/>
          </a:xfrm>
          <a:prstGeom prst="rect">
            <a:avLst/>
          </a:prstGeom>
          <a:noFill/>
          <a:ln>
            <a:solidFill>
              <a:schemeClr val="tx2">
                <a:lumMod val="60000"/>
                <a:lumOff val="40000"/>
              </a:schemeClr>
            </a:solidFill>
          </a:ln>
        </p:spPr>
      </p:pic>
      <p:sp>
        <p:nvSpPr>
          <p:cNvPr id="17" name="Rounded Rectangle 16"/>
          <p:cNvSpPr/>
          <p:nvPr/>
        </p:nvSpPr>
        <p:spPr>
          <a:xfrm>
            <a:off x="7010400" y="838200"/>
            <a:ext cx="3276600" cy="10668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086600" y="914400"/>
            <a:ext cx="3200400" cy="830997"/>
          </a:xfrm>
          <a:prstGeom prst="rect">
            <a:avLst/>
          </a:prstGeom>
          <a:noFill/>
        </p:spPr>
        <p:txBody>
          <a:bodyPr wrap="square" rtlCol="0">
            <a:spAutoFit/>
          </a:bodyPr>
          <a:lstStyle/>
          <a:p>
            <a:r>
              <a:rPr lang="en-US" sz="2400" dirty="0" smtClean="0">
                <a:solidFill>
                  <a:schemeClr val="bg1"/>
                </a:solidFill>
                <a:latin typeface="Berlin Sans FB Demi" pitchFamily="34" charset="0"/>
              </a:rPr>
              <a:t>Blast Off </a:t>
            </a:r>
            <a:r>
              <a:rPr lang="en-US" sz="2400" dirty="0" smtClean="0">
                <a:solidFill>
                  <a:schemeClr val="bg1"/>
                </a:solidFill>
                <a:latin typeface="Berlin Sans FB" pitchFamily="34" charset="0"/>
              </a:rPr>
              <a:t>into</a:t>
            </a:r>
          </a:p>
          <a:p>
            <a:r>
              <a:rPr lang="en-US" sz="2400" dirty="0" smtClean="0">
                <a:solidFill>
                  <a:schemeClr val="bg1"/>
                </a:solidFill>
                <a:latin typeface="Berlin Sans FB" pitchFamily="34" charset="0"/>
              </a:rPr>
              <a:t>Outer Space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underworldmagazines.com/wp-content/uploads/2011/11/Outer_Space_by_Crackler.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1" name="Group 20"/>
          <p:cNvGrpSpPr/>
          <p:nvPr/>
        </p:nvGrpSpPr>
        <p:grpSpPr>
          <a:xfrm>
            <a:off x="3429000" y="3200401"/>
            <a:ext cx="4067175" cy="7924799"/>
            <a:chOff x="3429000" y="0"/>
            <a:chExt cx="4067175" cy="7924799"/>
          </a:xfrm>
        </p:grpSpPr>
        <p:grpSp>
          <p:nvGrpSpPr>
            <p:cNvPr id="20" name="Group 19"/>
            <p:cNvGrpSpPr/>
            <p:nvPr/>
          </p:nvGrpSpPr>
          <p:grpSpPr>
            <a:xfrm>
              <a:off x="4630239" y="1990724"/>
              <a:ext cx="2109282" cy="5934075"/>
              <a:chOff x="4630239" y="1990724"/>
              <a:chExt cx="2109282" cy="5934075"/>
            </a:xfrm>
          </p:grpSpPr>
          <p:pic>
            <p:nvPicPr>
              <p:cNvPr id="12291" name="Picture 3" descr="812107"/>
              <p:cNvPicPr>
                <a:picLocks noChangeAspect="1" noChangeArrowheads="1"/>
              </p:cNvPicPr>
              <p:nvPr/>
            </p:nvPicPr>
            <p:blipFill>
              <a:blip r:embed="rId3" cstate="print">
                <a:clrChange>
                  <a:clrFrom>
                    <a:srgbClr val="FFFFFF"/>
                  </a:clrFrom>
                  <a:clrTo>
                    <a:srgbClr val="FFFFFF">
                      <a:alpha val="0"/>
                    </a:srgbClr>
                  </a:clrTo>
                </a:clrChange>
              </a:blip>
              <a:srcRect t="69922"/>
              <a:stretch>
                <a:fillRect/>
              </a:stretch>
            </p:blipFill>
            <p:spPr bwMode="auto">
              <a:xfrm rot="17107938">
                <a:off x="3404689" y="4121150"/>
                <a:ext cx="3505200" cy="1054100"/>
              </a:xfrm>
              <a:prstGeom prst="rect">
                <a:avLst/>
              </a:prstGeom>
              <a:noFill/>
              <a:ln w="9525" algn="in">
                <a:noFill/>
                <a:miter lim="800000"/>
                <a:headEnd/>
                <a:tailEnd/>
              </a:ln>
            </p:spPr>
          </p:pic>
          <p:pic>
            <p:nvPicPr>
              <p:cNvPr id="12" name="Picture 3" descr="812107"/>
              <p:cNvPicPr>
                <a:picLocks noChangeAspect="1" noChangeArrowheads="1"/>
              </p:cNvPicPr>
              <p:nvPr/>
            </p:nvPicPr>
            <p:blipFill>
              <a:blip r:embed="rId3" cstate="print">
                <a:clrChange>
                  <a:clrFrom>
                    <a:srgbClr val="FFFFFF"/>
                  </a:clrFrom>
                  <a:clrTo>
                    <a:srgbClr val="FFFFFF">
                      <a:alpha val="0"/>
                    </a:srgbClr>
                  </a:clrTo>
                </a:clrChange>
              </a:blip>
              <a:srcRect t="69922"/>
              <a:stretch>
                <a:fillRect/>
              </a:stretch>
            </p:blipFill>
            <p:spPr bwMode="auto">
              <a:xfrm rot="15317700">
                <a:off x="4459871" y="4362553"/>
                <a:ext cx="3505200" cy="1054100"/>
              </a:xfrm>
              <a:prstGeom prst="rect">
                <a:avLst/>
              </a:prstGeom>
              <a:noFill/>
              <a:ln w="9525" algn="in">
                <a:noFill/>
                <a:miter lim="800000"/>
                <a:headEnd/>
                <a:tailEnd/>
              </a:ln>
            </p:spPr>
          </p:pic>
          <p:pic>
            <p:nvPicPr>
              <p:cNvPr id="12293" name="Picture 5" descr="http://www.factorydirectparty.com/media/catalog/product/cache/1/image/9df78eab33525d08d6e5fb8d27136e95/9/6/96216.jpg"/>
              <p:cNvPicPr>
                <a:picLocks noChangeAspect="1" noChangeArrowheads="1"/>
              </p:cNvPicPr>
              <p:nvPr/>
            </p:nvPicPr>
            <p:blipFill>
              <a:blip r:embed="rId4" cstate="print"/>
              <a:srcRect t="38400" b="42400"/>
              <a:stretch>
                <a:fillRect/>
              </a:stretch>
            </p:blipFill>
            <p:spPr bwMode="auto">
              <a:xfrm rot="5036545">
                <a:off x="3388900" y="4610210"/>
                <a:ext cx="4762500" cy="609727"/>
              </a:xfrm>
              <a:prstGeom prst="rect">
                <a:avLst/>
              </a:prstGeom>
              <a:noFill/>
            </p:spPr>
          </p:pic>
          <p:pic>
            <p:nvPicPr>
              <p:cNvPr id="19" name="Picture 5" descr="http://www.factorydirectparty.com/media/catalog/product/cache/1/image/9df78eab33525d08d6e5fb8d27136e95/9/6/96216.jpg"/>
              <p:cNvPicPr>
                <a:picLocks noChangeAspect="1" noChangeArrowheads="1"/>
              </p:cNvPicPr>
              <p:nvPr/>
            </p:nvPicPr>
            <p:blipFill>
              <a:blip r:embed="rId4" cstate="print"/>
              <a:srcRect t="38400" b="42400"/>
              <a:stretch>
                <a:fillRect/>
              </a:stretch>
            </p:blipFill>
            <p:spPr bwMode="auto">
              <a:xfrm rot="5811354">
                <a:off x="3006290" y="4304921"/>
                <a:ext cx="4762500" cy="609727"/>
              </a:xfrm>
              <a:prstGeom prst="rect">
                <a:avLst/>
              </a:prstGeom>
              <a:noFill/>
            </p:spPr>
          </p:pic>
          <p:pic>
            <p:nvPicPr>
              <p:cNvPr id="12295" name="Picture 7" descr="http://images.celebrateexpress.com/mgen/merchandiser/82365.jpg?zm=1600,1600,1,0,0"/>
              <p:cNvPicPr>
                <a:picLocks noChangeAspect="1" noChangeArrowheads="1"/>
              </p:cNvPicPr>
              <p:nvPr/>
            </p:nvPicPr>
            <p:blipFill>
              <a:blip r:embed="rId5" cstate="print"/>
              <a:srcRect t="88506"/>
              <a:stretch>
                <a:fillRect/>
              </a:stretch>
            </p:blipFill>
            <p:spPr bwMode="auto">
              <a:xfrm rot="5400000">
                <a:off x="2579165" y="4745560"/>
                <a:ext cx="5934075" cy="424404"/>
              </a:xfrm>
              <a:prstGeom prst="rect">
                <a:avLst/>
              </a:prstGeom>
              <a:noFill/>
            </p:spPr>
          </p:pic>
        </p:grpSp>
        <p:pic>
          <p:nvPicPr>
            <p:cNvPr id="12290" name="Picture 2" descr="http://colouringbook.org/SVG/2011/COLOURINGBOOK.ORG/rocket_icon_black_white_line_art_scalable_vector_graphics_svg_inkscape_adobe_illustrator_clip_art_clipart_coloring_book_colouring-2555px.png"/>
            <p:cNvPicPr>
              <a:picLocks noChangeAspect="1" noChangeArrowheads="1"/>
            </p:cNvPicPr>
            <p:nvPr/>
          </p:nvPicPr>
          <p:blipFill>
            <a:blip r:embed="rId6" cstate="print"/>
            <a:srcRect/>
            <a:stretch>
              <a:fillRect/>
            </a:stretch>
          </p:blipFill>
          <p:spPr bwMode="auto">
            <a:xfrm rot="18848687">
              <a:off x="3429000" y="0"/>
              <a:ext cx="4067175" cy="4067175"/>
            </a:xfrm>
            <a:prstGeom prst="rect">
              <a:avLst/>
            </a:prstGeom>
            <a:noFill/>
          </p:spPr>
        </p:pic>
      </p:grpSp>
      <p:grpSp>
        <p:nvGrpSpPr>
          <p:cNvPr id="33" name="Group 32"/>
          <p:cNvGrpSpPr/>
          <p:nvPr/>
        </p:nvGrpSpPr>
        <p:grpSpPr>
          <a:xfrm>
            <a:off x="7010400" y="685800"/>
            <a:ext cx="3276600" cy="1219200"/>
            <a:chOff x="7010400" y="685800"/>
            <a:chExt cx="3276600" cy="1219200"/>
          </a:xfrm>
          <a:solidFill>
            <a:schemeClr val="accent3">
              <a:lumMod val="75000"/>
            </a:schemeClr>
          </a:solidFill>
        </p:grpSpPr>
        <p:sp>
          <p:nvSpPr>
            <p:cNvPr id="17" name="Rounded Rectangle 16"/>
            <p:cNvSpPr/>
            <p:nvPr/>
          </p:nvSpPr>
          <p:spPr>
            <a:xfrm>
              <a:off x="7010400" y="685800"/>
              <a:ext cx="3276600" cy="1219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086600" y="704671"/>
              <a:ext cx="3200400" cy="1200329"/>
            </a:xfrm>
            <a:prstGeom prst="rect">
              <a:avLst/>
            </a:prstGeom>
            <a:grpFill/>
          </p:spPr>
          <p:txBody>
            <a:bodyPr wrap="square" rtlCol="0">
              <a:spAutoFit/>
            </a:bodyPr>
            <a:lstStyle/>
            <a:p>
              <a:r>
                <a:rPr lang="en-US" sz="2400" dirty="0" smtClean="0">
                  <a:solidFill>
                    <a:schemeClr val="bg1"/>
                  </a:solidFill>
                  <a:latin typeface="Berlin Sans FB Demi" pitchFamily="34" charset="0"/>
                </a:rPr>
                <a:t>Blast Off                                                      </a:t>
              </a:r>
              <a:r>
                <a:rPr lang="en-US" sz="2400" dirty="0" smtClean="0">
                  <a:solidFill>
                    <a:schemeClr val="bg1"/>
                  </a:solidFill>
                  <a:latin typeface="Berlin Sans FB" pitchFamily="34" charset="0"/>
                </a:rPr>
                <a:t>with this                   Rocket Craft</a:t>
              </a:r>
            </a:p>
          </p:txBody>
        </p:sp>
      </p:grpSp>
      <p:grpSp>
        <p:nvGrpSpPr>
          <p:cNvPr id="22" name="Group 8"/>
          <p:cNvGrpSpPr/>
          <p:nvPr/>
        </p:nvGrpSpPr>
        <p:grpSpPr>
          <a:xfrm>
            <a:off x="-152400" y="-76200"/>
            <a:ext cx="2590800" cy="7010400"/>
            <a:chOff x="-152400" y="-76200"/>
            <a:chExt cx="2590800" cy="7010400"/>
          </a:xfrm>
        </p:grpSpPr>
        <p:sp>
          <p:nvSpPr>
            <p:cNvPr id="23" name="Rectangle 22"/>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5"/>
            <p:cNvPicPr>
              <a:picLocks noChangeAspect="1" noChangeArrowheads="1"/>
            </p:cNvPicPr>
            <p:nvPr/>
          </p:nvPicPr>
          <p:blipFill>
            <a:blip r:embed="rId7"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5" name="TextBox 24"/>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26" name="TextBox 25"/>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27" name="TextBox 26"/>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8" name="Oval 27"/>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9" name="Oval 28"/>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4" name="Oval 33"/>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35" name="Oval 34"/>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37" name="Oval 36"/>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38" name="Oval 37"/>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9" name="Oval 38"/>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16667E-6 -4.44444E-6 L -0.0224 -2 " pathEditMode="relative" rAng="0" ptsTypes="AA">
                                      <p:cBhvr>
                                        <p:cTn id="6" dur="5000" fill="hold"/>
                                        <p:tgtEl>
                                          <p:spTgt spid="21"/>
                                        </p:tgtEl>
                                        <p:attrNameLst>
                                          <p:attrName>ppt_x</p:attrName>
                                          <p:attrName>ppt_y</p:attrName>
                                        </p:attrNameLst>
                                      </p:cBhvr>
                                      <p:rCtr x="-11" y="-1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underworldmagazines.com/wp-content/uploads/2011/11/Outer_Space_by_Crackler.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21" name="Group 8"/>
          <p:cNvGrpSpPr/>
          <p:nvPr/>
        </p:nvGrpSpPr>
        <p:grpSpPr>
          <a:xfrm>
            <a:off x="-152400" y="-76200"/>
            <a:ext cx="2590800" cy="7010400"/>
            <a:chOff x="-152400" y="-76200"/>
            <a:chExt cx="2590800" cy="7010400"/>
          </a:xfrm>
        </p:grpSpPr>
        <p:sp>
          <p:nvSpPr>
            <p:cNvPr id="22" name="Rectangle 21"/>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5"/>
            <p:cNvPicPr>
              <a:picLocks noChangeAspect="1" noChangeArrowheads="1"/>
            </p:cNvPicPr>
            <p:nvPr/>
          </p:nvPicPr>
          <p:blipFill>
            <a:blip r:embed="rId3"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33" name="TextBox 32"/>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34" name="TextBox 33"/>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35" name="TextBox 34"/>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36" name="Oval 35"/>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7" name="Oval 36"/>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41" name="Oval 40"/>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42" name="Oval 41"/>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44" name="Oval 43"/>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45" name="Oval 44"/>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46" name="Oval 45"/>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grpSp>
        <p:nvGrpSpPr>
          <p:cNvPr id="50" name="Group 49"/>
          <p:cNvGrpSpPr/>
          <p:nvPr/>
        </p:nvGrpSpPr>
        <p:grpSpPr>
          <a:xfrm>
            <a:off x="3048000" y="990600"/>
            <a:ext cx="5562600" cy="5410200"/>
            <a:chOff x="3048000" y="990600"/>
            <a:chExt cx="5562600" cy="5410200"/>
          </a:xfrm>
        </p:grpSpPr>
        <p:grpSp>
          <p:nvGrpSpPr>
            <p:cNvPr id="5" name="Group 24"/>
            <p:cNvGrpSpPr/>
            <p:nvPr/>
          </p:nvGrpSpPr>
          <p:grpSpPr>
            <a:xfrm>
              <a:off x="3048000" y="990600"/>
              <a:ext cx="5562600" cy="5410200"/>
              <a:chOff x="2895600" y="1219200"/>
              <a:chExt cx="5257800" cy="5105400"/>
            </a:xfrm>
          </p:grpSpPr>
          <p:sp>
            <p:nvSpPr>
              <p:cNvPr id="23" name="Oval 22"/>
              <p:cNvSpPr/>
              <p:nvPr/>
            </p:nvSpPr>
            <p:spPr>
              <a:xfrm>
                <a:off x="2895600" y="1219200"/>
                <a:ext cx="5257800" cy="5105400"/>
              </a:xfrm>
              <a:prstGeom prst="ellipse">
                <a:avLst/>
              </a:prstGeom>
              <a:gradFill flip="none" rotWithShape="1">
                <a:gsLst>
                  <a:gs pos="62000">
                    <a:srgbClr val="002060"/>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100000" t="100000"/>
                </a:path>
                <a:tileRect r="-100000" b="-100000"/>
              </a:gradFill>
              <a:ln w="57150">
                <a:solidFill>
                  <a:srgbClr val="000D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2895600" y="1219200"/>
                <a:ext cx="5257800" cy="5105400"/>
              </a:xfrm>
              <a:prstGeom prst="ellipse">
                <a:avLst/>
              </a:prstGeom>
              <a:solidFill>
                <a:srgbClr val="0A1828">
                  <a:alpha val="51000"/>
                </a:srgbClr>
              </a:solidFill>
              <a:ln w="57150">
                <a:solidFill>
                  <a:srgbClr val="000D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p:cNvSpPr txBox="1"/>
            <p:nvPr/>
          </p:nvSpPr>
          <p:spPr>
            <a:xfrm>
              <a:off x="3657600" y="2133600"/>
              <a:ext cx="4572000" cy="2308324"/>
            </a:xfrm>
            <a:prstGeom prst="rect">
              <a:avLst/>
            </a:prstGeom>
            <a:noFill/>
          </p:spPr>
          <p:txBody>
            <a:bodyPr wrap="square" rtlCol="0">
              <a:spAutoFit/>
            </a:bodyPr>
            <a:lstStyle/>
            <a:p>
              <a:pPr marL="342900" indent="-342900">
                <a:buAutoNum type="arabicPeriod"/>
              </a:pPr>
              <a:r>
                <a:rPr lang="en-US" sz="1600" dirty="0" smtClean="0">
                  <a:solidFill>
                    <a:schemeClr val="bg1"/>
                  </a:solidFill>
                  <a:latin typeface="Berlin Sans FB" pitchFamily="34" charset="0"/>
                </a:rPr>
                <a:t>Printing the rocket .</a:t>
              </a:r>
              <a:r>
                <a:rPr lang="en-US" sz="1600" dirty="0" err="1" smtClean="0">
                  <a:solidFill>
                    <a:schemeClr val="bg1"/>
                  </a:solidFill>
                  <a:latin typeface="Berlin Sans FB" pitchFamily="34" charset="0"/>
                </a:rPr>
                <a:t>pdf</a:t>
              </a:r>
              <a:r>
                <a:rPr lang="en-US" sz="1600" dirty="0" smtClean="0">
                  <a:solidFill>
                    <a:schemeClr val="bg1"/>
                  </a:solidFill>
                  <a:latin typeface="Berlin Sans FB" pitchFamily="34" charset="0"/>
                </a:rPr>
                <a:t> on an 8 ½ x 11” sheet                         of  white cardstock yields one craft.  </a:t>
              </a:r>
            </a:p>
            <a:p>
              <a:pPr marL="342900" indent="-342900">
                <a:buAutoNum type="arabicPeriod"/>
              </a:pPr>
              <a:r>
                <a:rPr lang="en-US" sz="1600" dirty="0" smtClean="0">
                  <a:solidFill>
                    <a:schemeClr val="bg1"/>
                  </a:solidFill>
                  <a:latin typeface="Berlin Sans FB" pitchFamily="34" charset="0"/>
                </a:rPr>
                <a:t>After  printing, cut them out two at a time by folding each sheet on the dotted line.</a:t>
              </a:r>
            </a:p>
            <a:p>
              <a:pPr marL="342900" indent="-342900">
                <a:buAutoNum type="arabicPeriod"/>
              </a:pPr>
              <a:r>
                <a:rPr lang="en-US" sz="1600" dirty="0" smtClean="0">
                  <a:solidFill>
                    <a:schemeClr val="bg1"/>
                  </a:solidFill>
                  <a:latin typeface="Berlin Sans FB" pitchFamily="34" charset="0"/>
                </a:rPr>
                <a:t>Pre cut crepe paper strips in the following quantities for each craft:</a:t>
              </a:r>
            </a:p>
            <a:p>
              <a:pPr marL="342900" indent="-342900"/>
              <a:r>
                <a:rPr lang="en-US" sz="1600" dirty="0" smtClean="0">
                  <a:solidFill>
                    <a:schemeClr val="bg1"/>
                  </a:solidFill>
                  <a:latin typeface="Berlin Sans FB" pitchFamily="34" charset="0"/>
                </a:rPr>
                <a:t>	   Two Red  - 5” long</a:t>
              </a:r>
            </a:p>
            <a:p>
              <a:pPr marL="342900" indent="-342900"/>
              <a:r>
                <a:rPr lang="en-US" sz="1600" dirty="0" smtClean="0">
                  <a:solidFill>
                    <a:schemeClr val="bg1"/>
                  </a:solidFill>
                  <a:latin typeface="Berlin Sans FB" pitchFamily="34" charset="0"/>
                </a:rPr>
                <a:t>	   Two Orange – 7-8” long</a:t>
              </a:r>
            </a:p>
            <a:p>
              <a:pPr marL="342900" indent="-342900"/>
              <a:r>
                <a:rPr lang="en-US" sz="1600" dirty="0" smtClean="0">
                  <a:solidFill>
                    <a:schemeClr val="bg1"/>
                  </a:solidFill>
                  <a:latin typeface="Berlin Sans FB" pitchFamily="34" charset="0"/>
                </a:rPr>
                <a:t>	   One Yellow- 10-12” long</a:t>
              </a:r>
            </a:p>
          </p:txBody>
        </p:sp>
        <p:sp>
          <p:nvSpPr>
            <p:cNvPr id="27" name="TextBox 26"/>
            <p:cNvSpPr txBox="1"/>
            <p:nvPr/>
          </p:nvSpPr>
          <p:spPr>
            <a:xfrm>
              <a:off x="4724400" y="1371600"/>
              <a:ext cx="2743200" cy="461665"/>
            </a:xfrm>
            <a:prstGeom prst="rect">
              <a:avLst/>
            </a:prstGeom>
            <a:noFill/>
          </p:spPr>
          <p:txBody>
            <a:bodyPr wrap="square" rtlCol="0">
              <a:spAutoFit/>
            </a:bodyPr>
            <a:lstStyle/>
            <a:p>
              <a:r>
                <a:rPr lang="en-US" sz="2400" dirty="0" smtClean="0">
                  <a:solidFill>
                    <a:schemeClr val="bg1"/>
                  </a:solidFill>
                  <a:latin typeface="Berlin Sans FB Demi" pitchFamily="34" charset="0"/>
                </a:rPr>
                <a:t>Rocket Craft</a:t>
              </a:r>
              <a:endParaRPr lang="en-US" sz="2400" dirty="0">
                <a:solidFill>
                  <a:schemeClr val="bg1"/>
                </a:solidFill>
                <a:latin typeface="Berlin Sans FB Demi" pitchFamily="34" charset="0"/>
              </a:endParaRPr>
            </a:p>
          </p:txBody>
        </p:sp>
        <p:sp>
          <p:nvSpPr>
            <p:cNvPr id="28" name="TextBox 27"/>
            <p:cNvSpPr txBox="1"/>
            <p:nvPr/>
          </p:nvSpPr>
          <p:spPr>
            <a:xfrm>
              <a:off x="4343400" y="1828800"/>
              <a:ext cx="1600200" cy="338554"/>
            </a:xfrm>
            <a:prstGeom prst="rect">
              <a:avLst/>
            </a:prstGeom>
            <a:noFill/>
          </p:spPr>
          <p:txBody>
            <a:bodyPr wrap="square" rtlCol="0">
              <a:spAutoFit/>
            </a:bodyPr>
            <a:lstStyle/>
            <a:p>
              <a:r>
                <a:rPr lang="en-US" sz="1600" dirty="0" smtClean="0">
                  <a:solidFill>
                    <a:schemeClr val="bg1"/>
                  </a:solidFill>
                  <a:latin typeface="Berlin Sans FB" pitchFamily="34" charset="0"/>
                </a:rPr>
                <a:t>Preparation:</a:t>
              </a:r>
              <a:endParaRPr lang="en-US" sz="1600" dirty="0">
                <a:solidFill>
                  <a:schemeClr val="bg1"/>
                </a:solidFill>
                <a:latin typeface="Berlin Sans FB" pitchFamily="34" charset="0"/>
              </a:endParaRPr>
            </a:p>
          </p:txBody>
        </p:sp>
        <p:sp>
          <p:nvSpPr>
            <p:cNvPr id="29" name="TextBox 28"/>
            <p:cNvSpPr txBox="1"/>
            <p:nvPr/>
          </p:nvSpPr>
          <p:spPr>
            <a:xfrm>
              <a:off x="3733800" y="4419600"/>
              <a:ext cx="2209800" cy="338554"/>
            </a:xfrm>
            <a:prstGeom prst="rect">
              <a:avLst/>
            </a:prstGeom>
            <a:noFill/>
          </p:spPr>
          <p:txBody>
            <a:bodyPr wrap="square" rtlCol="0">
              <a:spAutoFit/>
            </a:bodyPr>
            <a:lstStyle/>
            <a:p>
              <a:r>
                <a:rPr lang="en-US" sz="1600" dirty="0" smtClean="0">
                  <a:solidFill>
                    <a:schemeClr val="bg1"/>
                  </a:solidFill>
                  <a:latin typeface="Berlin Sans FB" pitchFamily="34" charset="0"/>
                </a:rPr>
                <a:t>At the program:</a:t>
              </a:r>
              <a:endParaRPr lang="en-US" sz="1600" dirty="0">
                <a:solidFill>
                  <a:schemeClr val="bg1"/>
                </a:solidFill>
                <a:latin typeface="Berlin Sans FB" pitchFamily="34" charset="0"/>
              </a:endParaRPr>
            </a:p>
          </p:txBody>
        </p:sp>
        <p:sp>
          <p:nvSpPr>
            <p:cNvPr id="30" name="TextBox 29"/>
            <p:cNvSpPr txBox="1"/>
            <p:nvPr/>
          </p:nvSpPr>
          <p:spPr>
            <a:xfrm>
              <a:off x="4038600" y="4724400"/>
              <a:ext cx="4114800" cy="1077218"/>
            </a:xfrm>
            <a:prstGeom prst="rect">
              <a:avLst/>
            </a:prstGeom>
            <a:noFill/>
          </p:spPr>
          <p:txBody>
            <a:bodyPr wrap="square" rtlCol="0">
              <a:spAutoFit/>
            </a:bodyPr>
            <a:lstStyle/>
            <a:p>
              <a:r>
                <a:rPr lang="en-US" sz="1600" dirty="0" smtClean="0">
                  <a:solidFill>
                    <a:schemeClr val="bg1"/>
                  </a:solidFill>
                  <a:latin typeface="Berlin Sans FB" pitchFamily="34" charset="0"/>
                </a:rPr>
                <a:t>After coloring the rocket ship, tape  the crepe       paper strips to the bottom, back: yellow first, then the orange ones, and red last. Put glue on</a:t>
              </a:r>
            </a:p>
          </p:txBody>
        </p:sp>
        <p:sp>
          <p:nvSpPr>
            <p:cNvPr id="32" name="TextBox 31"/>
            <p:cNvSpPr txBox="1"/>
            <p:nvPr/>
          </p:nvSpPr>
          <p:spPr>
            <a:xfrm>
              <a:off x="4343400" y="5452646"/>
              <a:ext cx="3429000" cy="338554"/>
            </a:xfrm>
            <a:prstGeom prst="rect">
              <a:avLst/>
            </a:prstGeom>
            <a:noFill/>
          </p:spPr>
          <p:txBody>
            <a:bodyPr wrap="square" rtlCol="0">
              <a:spAutoFit/>
            </a:bodyPr>
            <a:lstStyle/>
            <a:p>
              <a:r>
                <a:rPr lang="en-US" sz="1600" dirty="0" smtClean="0">
                  <a:solidFill>
                    <a:schemeClr val="bg1"/>
                  </a:solidFill>
                  <a:latin typeface="Berlin Sans FB" pitchFamily="34" charset="0"/>
                </a:rPr>
                <a:t>the back of both rockets and press</a:t>
              </a:r>
              <a:endParaRPr lang="en-US" sz="1600" dirty="0">
                <a:solidFill>
                  <a:schemeClr val="bg1"/>
                </a:solidFill>
                <a:latin typeface="Berlin Sans FB" pitchFamily="34" charset="0"/>
              </a:endParaRPr>
            </a:p>
          </p:txBody>
        </p:sp>
        <p:sp>
          <p:nvSpPr>
            <p:cNvPr id="48" name="TextBox 47"/>
            <p:cNvSpPr txBox="1"/>
            <p:nvPr/>
          </p:nvSpPr>
          <p:spPr>
            <a:xfrm>
              <a:off x="4495800" y="5681246"/>
              <a:ext cx="3429000" cy="338554"/>
            </a:xfrm>
            <a:prstGeom prst="rect">
              <a:avLst/>
            </a:prstGeom>
            <a:noFill/>
          </p:spPr>
          <p:txBody>
            <a:bodyPr wrap="square" rtlCol="0">
              <a:spAutoFit/>
            </a:bodyPr>
            <a:lstStyle/>
            <a:p>
              <a:r>
                <a:rPr lang="en-US" sz="1600" dirty="0" smtClean="0">
                  <a:solidFill>
                    <a:schemeClr val="bg1"/>
                  </a:solidFill>
                  <a:latin typeface="Berlin Sans FB" pitchFamily="34" charset="0"/>
                </a:rPr>
                <a:t>them together. Add a string</a:t>
              </a:r>
              <a:endParaRPr lang="en-US" sz="1600" dirty="0">
                <a:solidFill>
                  <a:schemeClr val="bg1"/>
                </a:solidFill>
                <a:latin typeface="Berlin Sans FB" pitchFamily="34" charset="0"/>
              </a:endParaRPr>
            </a:p>
          </p:txBody>
        </p:sp>
        <p:sp>
          <p:nvSpPr>
            <p:cNvPr id="49" name="TextBox 48"/>
            <p:cNvSpPr txBox="1"/>
            <p:nvPr/>
          </p:nvSpPr>
          <p:spPr>
            <a:xfrm>
              <a:off x="5105400" y="5909846"/>
              <a:ext cx="1752600" cy="338554"/>
            </a:xfrm>
            <a:prstGeom prst="rect">
              <a:avLst/>
            </a:prstGeom>
            <a:noFill/>
          </p:spPr>
          <p:txBody>
            <a:bodyPr wrap="square" rtlCol="0">
              <a:spAutoFit/>
            </a:bodyPr>
            <a:lstStyle/>
            <a:p>
              <a:r>
                <a:rPr lang="en-US" sz="1600" dirty="0" smtClean="0">
                  <a:solidFill>
                    <a:schemeClr val="bg1"/>
                  </a:solidFill>
                  <a:latin typeface="Berlin Sans FB" pitchFamily="34" charset="0"/>
                </a:rPr>
                <a:t>for flying too!</a:t>
              </a:r>
              <a:endParaRPr lang="en-US" sz="1600" dirty="0">
                <a:solidFill>
                  <a:schemeClr val="bg1"/>
                </a:solidFill>
                <a:latin typeface="Berlin Sans FB" pitchFamily="34" charset="0"/>
              </a:endParaRPr>
            </a:p>
          </p:txBody>
        </p:sp>
      </p:grpSp>
      <p:grpSp>
        <p:nvGrpSpPr>
          <p:cNvPr id="6" name="Group 32"/>
          <p:cNvGrpSpPr/>
          <p:nvPr/>
        </p:nvGrpSpPr>
        <p:grpSpPr>
          <a:xfrm>
            <a:off x="7010400" y="685800"/>
            <a:ext cx="3276600" cy="1219200"/>
            <a:chOff x="7010400" y="685800"/>
            <a:chExt cx="3276600" cy="1219200"/>
          </a:xfrm>
          <a:solidFill>
            <a:schemeClr val="accent3">
              <a:lumMod val="75000"/>
            </a:schemeClr>
          </a:solidFill>
        </p:grpSpPr>
        <p:sp>
          <p:nvSpPr>
            <p:cNvPr id="17" name="Rounded Rectangle 16"/>
            <p:cNvSpPr/>
            <p:nvPr/>
          </p:nvSpPr>
          <p:spPr>
            <a:xfrm>
              <a:off x="7010400" y="685800"/>
              <a:ext cx="3276600" cy="1219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086600" y="685800"/>
              <a:ext cx="3200400" cy="1200329"/>
            </a:xfrm>
            <a:prstGeom prst="rect">
              <a:avLst/>
            </a:prstGeom>
            <a:grpFill/>
          </p:spPr>
          <p:txBody>
            <a:bodyPr wrap="square" rtlCol="0">
              <a:spAutoFit/>
            </a:bodyPr>
            <a:lstStyle/>
            <a:p>
              <a:r>
                <a:rPr lang="en-US" sz="2400" dirty="0" smtClean="0">
                  <a:solidFill>
                    <a:schemeClr val="bg1"/>
                  </a:solidFill>
                  <a:latin typeface="Berlin Sans FB Demi" pitchFamily="34" charset="0"/>
                </a:rPr>
                <a:t>Blast Off                                                      </a:t>
              </a:r>
              <a:r>
                <a:rPr lang="en-US" sz="2400" dirty="0" smtClean="0">
                  <a:solidFill>
                    <a:schemeClr val="bg1"/>
                  </a:solidFill>
                  <a:latin typeface="Berlin Sans FB" pitchFamily="34" charset="0"/>
                </a:rPr>
                <a:t>with this                   Rocket Craft</a:t>
              </a:r>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http://walkingwithangels.files.wordpress.com/2011/01/nightsky.jpg"/>
          <p:cNvPicPr>
            <a:picLocks noChangeAspect="1" noChangeArrowheads="1"/>
          </p:cNvPicPr>
          <p:nvPr/>
        </p:nvPicPr>
        <p:blipFill>
          <a:blip r:embed="rId2" cstate="print"/>
          <a:srcRect/>
          <a:stretch>
            <a:fillRect/>
          </a:stretch>
        </p:blipFill>
        <p:spPr bwMode="auto">
          <a:xfrm>
            <a:off x="38101" y="0"/>
            <a:ext cx="9105899" cy="6858000"/>
          </a:xfrm>
          <a:prstGeom prst="rect">
            <a:avLst/>
          </a:prstGeom>
          <a:noFill/>
        </p:spPr>
      </p:pic>
      <p:grpSp>
        <p:nvGrpSpPr>
          <p:cNvPr id="18" name="Group 8"/>
          <p:cNvGrpSpPr/>
          <p:nvPr/>
        </p:nvGrpSpPr>
        <p:grpSpPr>
          <a:xfrm>
            <a:off x="-152400" y="-76200"/>
            <a:ext cx="2590800" cy="7010400"/>
            <a:chOff x="-152400" y="-76200"/>
            <a:chExt cx="2590800" cy="7010400"/>
          </a:xfrm>
        </p:grpSpPr>
        <p:sp>
          <p:nvSpPr>
            <p:cNvPr id="20" name="Rectangle 19"/>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5"/>
            <p:cNvPicPr>
              <a:picLocks noChangeAspect="1" noChangeArrowheads="1"/>
            </p:cNvPicPr>
            <p:nvPr/>
          </p:nvPicPr>
          <p:blipFill>
            <a:blip r:embed="rId3"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2" name="TextBox 21"/>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23" name="TextBox 22"/>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24" name="TextBox 23"/>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5" name="Oval 24"/>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6" name="Oval 25"/>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0" name="Oval 29"/>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31" name="Oval 30"/>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33" name="Oval 32"/>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34" name="Oval 33"/>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5" name="Oval 34"/>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pic>
        <p:nvPicPr>
          <p:cNvPr id="6152" name="Picture 8" descr="http://1.bp.blogspot.com/-77if7p0wGTE/TnDJwjbZ1DI/AAAAAAAASXI/OToOry3cXis/s320/little_owls_night.jpg"/>
          <p:cNvPicPr>
            <a:picLocks noChangeAspect="1" noChangeArrowheads="1"/>
          </p:cNvPicPr>
          <p:nvPr/>
        </p:nvPicPr>
        <p:blipFill>
          <a:blip r:embed="rId4" cstate="print"/>
          <a:srcRect/>
          <a:stretch>
            <a:fillRect/>
          </a:stretch>
        </p:blipFill>
        <p:spPr bwMode="auto">
          <a:xfrm rot="20723902">
            <a:off x="6795239" y="3855269"/>
            <a:ext cx="1696707" cy="2137583"/>
          </a:xfrm>
          <a:prstGeom prst="rect">
            <a:avLst/>
          </a:prstGeom>
          <a:noFill/>
          <a:ln>
            <a:solidFill>
              <a:schemeClr val="tx1">
                <a:lumMod val="75000"/>
                <a:lumOff val="25000"/>
              </a:schemeClr>
            </a:solidFill>
          </a:ln>
        </p:spPr>
      </p:pic>
      <p:pic>
        <p:nvPicPr>
          <p:cNvPr id="6146" name="Picture 2" descr="http://jacketupload.macmillanusa.com/jackets/high_res/jpgs/9780374385187.jpg"/>
          <p:cNvPicPr>
            <a:picLocks noChangeAspect="1" noChangeArrowheads="1"/>
          </p:cNvPicPr>
          <p:nvPr/>
        </p:nvPicPr>
        <p:blipFill>
          <a:blip r:embed="rId5" cstate="print"/>
          <a:srcRect/>
          <a:stretch>
            <a:fillRect/>
          </a:stretch>
        </p:blipFill>
        <p:spPr bwMode="auto">
          <a:xfrm rot="20405769">
            <a:off x="2944822" y="456373"/>
            <a:ext cx="2222801" cy="1574484"/>
          </a:xfrm>
          <a:prstGeom prst="rect">
            <a:avLst/>
          </a:prstGeom>
          <a:noFill/>
        </p:spPr>
      </p:pic>
      <p:pic>
        <p:nvPicPr>
          <p:cNvPr id="2052" name="Picture 4" descr="http://www.juliadonaldson.co.uk/i/NIGHTmonkey2.jpg"/>
          <p:cNvPicPr>
            <a:picLocks noChangeAspect="1" noChangeArrowheads="1"/>
          </p:cNvPicPr>
          <p:nvPr/>
        </p:nvPicPr>
        <p:blipFill>
          <a:blip r:embed="rId6" cstate="print"/>
          <a:srcRect/>
          <a:stretch>
            <a:fillRect/>
          </a:stretch>
        </p:blipFill>
        <p:spPr bwMode="auto">
          <a:xfrm>
            <a:off x="5337291" y="510923"/>
            <a:ext cx="1520709" cy="1910804"/>
          </a:xfrm>
          <a:prstGeom prst="rect">
            <a:avLst/>
          </a:prstGeom>
          <a:noFill/>
        </p:spPr>
      </p:pic>
      <p:pic>
        <p:nvPicPr>
          <p:cNvPr id="10242" name="Picture 2" descr="http://images.barnesandnoble.com/images/12970000/12971641.jpg"/>
          <p:cNvPicPr>
            <a:picLocks noChangeAspect="1" noChangeArrowheads="1"/>
          </p:cNvPicPr>
          <p:nvPr/>
        </p:nvPicPr>
        <p:blipFill>
          <a:blip r:embed="rId7" cstate="print"/>
          <a:srcRect/>
          <a:stretch>
            <a:fillRect/>
          </a:stretch>
        </p:blipFill>
        <p:spPr bwMode="auto">
          <a:xfrm>
            <a:off x="6248400" y="2362200"/>
            <a:ext cx="2219248" cy="1568269"/>
          </a:xfrm>
          <a:prstGeom prst="rect">
            <a:avLst/>
          </a:prstGeom>
          <a:noFill/>
        </p:spPr>
      </p:pic>
      <p:pic>
        <p:nvPicPr>
          <p:cNvPr id="5124" name="Picture 4" descr="http://img1.imagesbn.com/p/9780316187480_p0_v2_s260x420.JPG"/>
          <p:cNvPicPr>
            <a:picLocks noChangeAspect="1" noChangeArrowheads="1"/>
          </p:cNvPicPr>
          <p:nvPr/>
        </p:nvPicPr>
        <p:blipFill>
          <a:blip r:embed="rId8" cstate="print"/>
          <a:srcRect/>
          <a:stretch>
            <a:fillRect/>
          </a:stretch>
        </p:blipFill>
        <p:spPr bwMode="auto">
          <a:xfrm rot="612491">
            <a:off x="3151077" y="4168926"/>
            <a:ext cx="1698055" cy="2174818"/>
          </a:xfrm>
          <a:prstGeom prst="rect">
            <a:avLst/>
          </a:prstGeom>
          <a:noFill/>
          <a:ln w="3175">
            <a:solidFill>
              <a:schemeClr val="tx1">
                <a:lumMod val="75000"/>
                <a:lumOff val="25000"/>
              </a:schemeClr>
            </a:solidFill>
          </a:ln>
        </p:spPr>
      </p:pic>
      <p:pic>
        <p:nvPicPr>
          <p:cNvPr id="2050" name="Picture 2" descr="http://images.betterworldbooks.com/015/Sun-Up-Sun-Down-9780152827823.jpg"/>
          <p:cNvPicPr>
            <a:picLocks noChangeAspect="1" noChangeArrowheads="1"/>
          </p:cNvPicPr>
          <p:nvPr/>
        </p:nvPicPr>
        <p:blipFill>
          <a:blip r:embed="rId9" cstate="print"/>
          <a:srcRect/>
          <a:stretch>
            <a:fillRect/>
          </a:stretch>
        </p:blipFill>
        <p:spPr bwMode="auto">
          <a:xfrm>
            <a:off x="3733800" y="2133600"/>
            <a:ext cx="1654111" cy="2023378"/>
          </a:xfrm>
          <a:prstGeom prst="rect">
            <a:avLst/>
          </a:prstGeom>
          <a:noFill/>
        </p:spPr>
      </p:pic>
      <p:pic>
        <p:nvPicPr>
          <p:cNvPr id="5122" name="Picture 2" descr="http://parentteacher.uskidsmags.com/files/2012/12/ExploreNightScience.jpg"/>
          <p:cNvPicPr>
            <a:picLocks noChangeAspect="1" noChangeArrowheads="1"/>
          </p:cNvPicPr>
          <p:nvPr/>
        </p:nvPicPr>
        <p:blipFill>
          <a:blip r:embed="rId10" cstate="print"/>
          <a:srcRect/>
          <a:stretch>
            <a:fillRect/>
          </a:stretch>
        </p:blipFill>
        <p:spPr bwMode="auto">
          <a:xfrm>
            <a:off x="5029200" y="3810000"/>
            <a:ext cx="1676400" cy="2081328"/>
          </a:xfrm>
          <a:prstGeom prst="rect">
            <a:avLst/>
          </a:prstGeom>
          <a:noFill/>
        </p:spPr>
      </p:pic>
      <p:sp>
        <p:nvSpPr>
          <p:cNvPr id="17" name="Rounded Rectangle 16"/>
          <p:cNvSpPr/>
          <p:nvPr/>
        </p:nvSpPr>
        <p:spPr>
          <a:xfrm>
            <a:off x="7086600" y="685800"/>
            <a:ext cx="3276600" cy="9906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7162800" y="685800"/>
            <a:ext cx="3200400" cy="1015663"/>
          </a:xfrm>
          <a:prstGeom prst="rect">
            <a:avLst/>
          </a:prstGeom>
          <a:noFill/>
        </p:spPr>
        <p:txBody>
          <a:bodyPr wrap="square" rtlCol="0">
            <a:spAutoFit/>
          </a:bodyPr>
          <a:lstStyle/>
          <a:p>
            <a:r>
              <a:rPr lang="en-US" sz="2000" dirty="0" smtClean="0">
                <a:solidFill>
                  <a:schemeClr val="bg1"/>
                </a:solidFill>
                <a:latin typeface="Berlin Sans FB" pitchFamily="34" charset="0"/>
              </a:rPr>
              <a:t>Day . Night</a:t>
            </a:r>
          </a:p>
          <a:p>
            <a:r>
              <a:rPr lang="en-US" sz="2000" dirty="0" smtClean="0">
                <a:solidFill>
                  <a:schemeClr val="bg1"/>
                </a:solidFill>
                <a:latin typeface="Berlin Sans FB" pitchFamily="34" charset="0"/>
              </a:rPr>
              <a:t>Light . Dark</a:t>
            </a:r>
          </a:p>
          <a:p>
            <a:r>
              <a:rPr lang="en-US" sz="2000" dirty="0" smtClean="0">
                <a:solidFill>
                  <a:schemeClr val="bg1"/>
                </a:solidFill>
                <a:latin typeface="Berlin Sans FB" pitchFamily="34" charset="0"/>
              </a:rPr>
              <a:t>Color  . Shadows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http://walkingwithangels.files.wordpress.com/2011/01/nightsky.jpg"/>
          <p:cNvPicPr>
            <a:picLocks noChangeAspect="1" noChangeArrowheads="1"/>
          </p:cNvPicPr>
          <p:nvPr/>
        </p:nvPicPr>
        <p:blipFill>
          <a:blip r:embed="rId2" cstate="print"/>
          <a:srcRect/>
          <a:stretch>
            <a:fillRect/>
          </a:stretch>
        </p:blipFill>
        <p:spPr bwMode="auto">
          <a:xfrm>
            <a:off x="38101" y="0"/>
            <a:ext cx="9105899" cy="6858000"/>
          </a:xfrm>
          <a:prstGeom prst="rect">
            <a:avLst/>
          </a:prstGeom>
          <a:noFill/>
        </p:spPr>
      </p:pic>
      <p:grpSp>
        <p:nvGrpSpPr>
          <p:cNvPr id="2" name="Group 8"/>
          <p:cNvGrpSpPr/>
          <p:nvPr/>
        </p:nvGrpSpPr>
        <p:grpSpPr>
          <a:xfrm>
            <a:off x="-152400" y="-76200"/>
            <a:ext cx="2590800" cy="7010400"/>
            <a:chOff x="-152400" y="-76200"/>
            <a:chExt cx="2590800" cy="7010400"/>
          </a:xfrm>
        </p:grpSpPr>
        <p:sp>
          <p:nvSpPr>
            <p:cNvPr id="20" name="Rectangle 19"/>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5"/>
            <p:cNvPicPr>
              <a:picLocks noChangeAspect="1" noChangeArrowheads="1"/>
            </p:cNvPicPr>
            <p:nvPr/>
          </p:nvPicPr>
          <p:blipFill>
            <a:blip r:embed="rId3"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2" name="TextBox 21"/>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23" name="TextBox 22"/>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24" name="TextBox 23"/>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5" name="Oval 24"/>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6" name="Oval 25"/>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0" name="Oval 29"/>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31" name="Oval 30"/>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33" name="Oval 32"/>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34" name="Oval 33"/>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5" name="Oval 34"/>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pic>
        <p:nvPicPr>
          <p:cNvPr id="71682" name="Picture 2" descr="http://www.cartoonbrew.com/wp-content/uploads/daynight.jpg"/>
          <p:cNvPicPr>
            <a:picLocks noChangeAspect="1" noChangeArrowheads="1"/>
          </p:cNvPicPr>
          <p:nvPr/>
        </p:nvPicPr>
        <p:blipFill>
          <a:blip r:embed="rId4" cstate="print"/>
          <a:srcRect/>
          <a:stretch>
            <a:fillRect/>
          </a:stretch>
        </p:blipFill>
        <p:spPr bwMode="auto">
          <a:xfrm>
            <a:off x="3429000" y="1676400"/>
            <a:ext cx="4572000" cy="3419475"/>
          </a:xfrm>
          <a:prstGeom prst="rect">
            <a:avLst/>
          </a:prstGeom>
          <a:noFill/>
          <a:ln>
            <a:solidFill>
              <a:schemeClr val="bg1">
                <a:lumMod val="50000"/>
              </a:schemeClr>
            </a:solidFill>
          </a:ln>
        </p:spPr>
      </p:pic>
      <p:sp>
        <p:nvSpPr>
          <p:cNvPr id="17" name="Rounded Rectangle 16"/>
          <p:cNvSpPr/>
          <p:nvPr/>
        </p:nvSpPr>
        <p:spPr>
          <a:xfrm>
            <a:off x="7239000" y="609600"/>
            <a:ext cx="3276600" cy="11430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7315200" y="1044714"/>
            <a:ext cx="3200400" cy="707886"/>
          </a:xfrm>
          <a:prstGeom prst="rect">
            <a:avLst/>
          </a:prstGeom>
          <a:noFill/>
        </p:spPr>
        <p:txBody>
          <a:bodyPr wrap="square" rtlCol="0">
            <a:spAutoFit/>
          </a:bodyPr>
          <a:lstStyle/>
          <a:p>
            <a:r>
              <a:rPr lang="en-US" sz="2000" dirty="0" smtClean="0">
                <a:solidFill>
                  <a:schemeClr val="bg1"/>
                </a:solidFill>
                <a:latin typeface="Berlin Sans FB" pitchFamily="34" charset="0"/>
              </a:rPr>
              <a:t>Pixar’s</a:t>
            </a:r>
          </a:p>
          <a:p>
            <a:r>
              <a:rPr lang="en-US" sz="2000" dirty="0" smtClean="0">
                <a:solidFill>
                  <a:schemeClr val="bg1"/>
                </a:solidFill>
                <a:latin typeface="Berlin Sans FB" pitchFamily="34" charset="0"/>
              </a:rPr>
              <a:t>Day &amp; Night</a:t>
            </a:r>
          </a:p>
        </p:txBody>
      </p:sp>
      <p:pic>
        <p:nvPicPr>
          <p:cNvPr id="71684" name="Picture 4" descr="https://www.mq.edu.au/pubstatic/custom/files/media/cl_conceptionday2013_youtube_icon.png"/>
          <p:cNvPicPr>
            <a:picLocks noChangeAspect="1" noChangeArrowheads="1"/>
          </p:cNvPicPr>
          <p:nvPr/>
        </p:nvPicPr>
        <p:blipFill>
          <a:blip r:embed="rId5" cstate="print"/>
          <a:srcRect/>
          <a:stretch>
            <a:fillRect/>
          </a:stretch>
        </p:blipFill>
        <p:spPr bwMode="auto">
          <a:xfrm>
            <a:off x="8305800" y="762000"/>
            <a:ext cx="590550" cy="590550"/>
          </a:xfrm>
          <a:prstGeom prst="rect">
            <a:avLst/>
          </a:prstGeom>
          <a:noFill/>
        </p:spPr>
      </p:pic>
      <p:sp>
        <p:nvSpPr>
          <p:cNvPr id="38" name="Rectangle 37"/>
          <p:cNvSpPr/>
          <p:nvPr/>
        </p:nvSpPr>
        <p:spPr>
          <a:xfrm>
            <a:off x="2438400" y="6019800"/>
            <a:ext cx="6705600" cy="461665"/>
          </a:xfrm>
          <a:prstGeom prst="rect">
            <a:avLst/>
          </a:prstGeom>
        </p:spPr>
        <p:txBody>
          <a:bodyPr wrap="square">
            <a:spAutoFit/>
          </a:bodyPr>
          <a:lstStyle/>
          <a:p>
            <a:pPr algn="ctr"/>
            <a:r>
              <a:rPr lang="en-US" sz="2400" u="sng" dirty="0" smtClean="0">
                <a:solidFill>
                  <a:schemeClr val="bg1"/>
                </a:solidFill>
                <a:hlinkClick r:id="rId6"/>
              </a:rPr>
              <a:t>http://www.youtube.com/watch?v=MRuURW_UXfw </a:t>
            </a:r>
            <a:endParaRPr lang="en-US" sz="2400" u="sng" dirty="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http://walkingwithangels.files.wordpress.com/2011/01/nightsky.jpg"/>
          <p:cNvPicPr>
            <a:picLocks noChangeAspect="1" noChangeArrowheads="1"/>
          </p:cNvPicPr>
          <p:nvPr/>
        </p:nvPicPr>
        <p:blipFill>
          <a:blip r:embed="rId2" cstate="print"/>
          <a:srcRect/>
          <a:stretch>
            <a:fillRect/>
          </a:stretch>
        </p:blipFill>
        <p:spPr bwMode="auto">
          <a:xfrm>
            <a:off x="38101" y="0"/>
            <a:ext cx="9105899" cy="6858000"/>
          </a:xfrm>
          <a:prstGeom prst="rect">
            <a:avLst/>
          </a:prstGeom>
          <a:noFill/>
        </p:spPr>
      </p:pic>
      <p:sp>
        <p:nvSpPr>
          <p:cNvPr id="17" name="Rounded Rectangle 16"/>
          <p:cNvSpPr/>
          <p:nvPr/>
        </p:nvSpPr>
        <p:spPr>
          <a:xfrm>
            <a:off x="6934200" y="457200"/>
            <a:ext cx="3505200" cy="9906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6934200" y="540603"/>
            <a:ext cx="3200400" cy="830997"/>
          </a:xfrm>
          <a:prstGeom prst="rect">
            <a:avLst/>
          </a:prstGeom>
          <a:noFill/>
        </p:spPr>
        <p:txBody>
          <a:bodyPr wrap="square" rtlCol="0">
            <a:spAutoFit/>
          </a:bodyPr>
          <a:lstStyle/>
          <a:p>
            <a:r>
              <a:rPr lang="en-US" sz="2400" dirty="0" smtClean="0">
                <a:solidFill>
                  <a:schemeClr val="bg1"/>
                </a:solidFill>
                <a:latin typeface="Berlin Sans FB" pitchFamily="34" charset="0"/>
              </a:rPr>
              <a:t>Make an                                                    Owl Friend</a:t>
            </a:r>
          </a:p>
        </p:txBody>
      </p:sp>
      <p:pic>
        <p:nvPicPr>
          <p:cNvPr id="32786" name="Picture 18" descr="http://www.pumpkinpatchresale.com/toilet-paper-tube.jpg"/>
          <p:cNvPicPr>
            <a:picLocks noChangeAspect="1" noChangeArrowheads="1"/>
          </p:cNvPicPr>
          <p:nvPr/>
        </p:nvPicPr>
        <p:blipFill>
          <a:blip r:embed="rId3" cstate="print"/>
          <a:srcRect/>
          <a:stretch>
            <a:fillRect/>
          </a:stretch>
        </p:blipFill>
        <p:spPr bwMode="auto">
          <a:xfrm>
            <a:off x="2590800" y="457200"/>
            <a:ext cx="3038475" cy="1981201"/>
          </a:xfrm>
          <a:prstGeom prst="rect">
            <a:avLst/>
          </a:prstGeom>
          <a:noFill/>
        </p:spPr>
      </p:pic>
      <p:grpSp>
        <p:nvGrpSpPr>
          <p:cNvPr id="32771" name="Group 3"/>
          <p:cNvGrpSpPr>
            <a:grpSpLocks/>
          </p:cNvGrpSpPr>
          <p:nvPr/>
        </p:nvGrpSpPr>
        <p:grpSpPr bwMode="auto">
          <a:xfrm>
            <a:off x="3886200" y="2209800"/>
            <a:ext cx="3122612" cy="2590800"/>
            <a:chOff x="106301720" y="105156000"/>
            <a:chExt cx="5483680" cy="5029200"/>
          </a:xfrm>
        </p:grpSpPr>
        <p:pic>
          <p:nvPicPr>
            <p:cNvPr id="32772" name="Picture 4"/>
            <p:cNvPicPr>
              <a:picLocks noChangeAspect="1" noChangeArrowheads="1"/>
            </p:cNvPicPr>
            <p:nvPr/>
          </p:nvPicPr>
          <p:blipFill>
            <a:blip r:embed="rId4" cstate="print"/>
            <a:srcRect l="1425" r="2284"/>
            <a:stretch>
              <a:fillRect/>
            </a:stretch>
          </p:blipFill>
          <p:spPr bwMode="auto">
            <a:xfrm>
              <a:off x="106301720" y="105156000"/>
              <a:ext cx="5483680" cy="5029200"/>
            </a:xfrm>
            <a:prstGeom prst="rect">
              <a:avLst/>
            </a:prstGeom>
            <a:noFill/>
            <a:ln w="9525" algn="in">
              <a:noFill/>
              <a:miter lim="800000"/>
              <a:headEnd/>
              <a:tailEnd/>
            </a:ln>
            <a:effectLst/>
          </p:spPr>
        </p:pic>
        <p:sp>
          <p:nvSpPr>
            <p:cNvPr id="32773" name="Line 5"/>
            <p:cNvSpPr>
              <a:spLocks noChangeShapeType="1"/>
            </p:cNvSpPr>
            <p:nvPr/>
          </p:nvSpPr>
          <p:spPr bwMode="auto">
            <a:xfrm flipV="1">
              <a:off x="108670725" y="106241850"/>
              <a:ext cx="28575" cy="228600"/>
            </a:xfrm>
            <a:prstGeom prst="line">
              <a:avLst/>
            </a:prstGeom>
            <a:noFill/>
            <a:ln w="38100">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32774" name="Line 6"/>
            <p:cNvSpPr>
              <a:spLocks noChangeShapeType="1"/>
            </p:cNvSpPr>
            <p:nvPr/>
          </p:nvSpPr>
          <p:spPr bwMode="auto">
            <a:xfrm flipV="1">
              <a:off x="108727875" y="106299000"/>
              <a:ext cx="114300" cy="228600"/>
            </a:xfrm>
            <a:prstGeom prst="line">
              <a:avLst/>
            </a:prstGeom>
            <a:noFill/>
            <a:ln w="381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32775" name="Line 7"/>
            <p:cNvSpPr>
              <a:spLocks noChangeShapeType="1"/>
            </p:cNvSpPr>
            <p:nvPr/>
          </p:nvSpPr>
          <p:spPr bwMode="auto">
            <a:xfrm flipH="1" flipV="1">
              <a:off x="108548170" y="106299000"/>
              <a:ext cx="57150" cy="200025"/>
            </a:xfrm>
            <a:prstGeom prst="line">
              <a:avLst/>
            </a:prstGeom>
            <a:noFill/>
            <a:ln w="381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32776" name="Line 8"/>
            <p:cNvSpPr>
              <a:spLocks noChangeShapeType="1"/>
            </p:cNvSpPr>
            <p:nvPr/>
          </p:nvSpPr>
          <p:spPr bwMode="auto">
            <a:xfrm flipH="1" flipV="1">
              <a:off x="109556550" y="106270425"/>
              <a:ext cx="0" cy="228600"/>
            </a:xfrm>
            <a:prstGeom prst="line">
              <a:avLst/>
            </a:prstGeom>
            <a:noFill/>
            <a:ln w="381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32777" name="Line 9"/>
            <p:cNvSpPr>
              <a:spLocks noChangeShapeType="1"/>
            </p:cNvSpPr>
            <p:nvPr/>
          </p:nvSpPr>
          <p:spPr bwMode="auto">
            <a:xfrm flipH="1" flipV="1">
              <a:off x="109356525" y="106327575"/>
              <a:ext cx="142875" cy="200025"/>
            </a:xfrm>
            <a:prstGeom prst="line">
              <a:avLst/>
            </a:prstGeom>
            <a:noFill/>
            <a:ln w="381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32778" name="Line 10"/>
            <p:cNvSpPr>
              <a:spLocks noChangeShapeType="1"/>
            </p:cNvSpPr>
            <p:nvPr/>
          </p:nvSpPr>
          <p:spPr bwMode="auto">
            <a:xfrm flipV="1">
              <a:off x="109585125" y="106299000"/>
              <a:ext cx="142875" cy="228600"/>
            </a:xfrm>
            <a:prstGeom prst="line">
              <a:avLst/>
            </a:prstGeom>
            <a:noFill/>
            <a:ln w="381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32779" name="Line 11"/>
            <p:cNvSpPr>
              <a:spLocks noChangeShapeType="1"/>
            </p:cNvSpPr>
            <p:nvPr/>
          </p:nvSpPr>
          <p:spPr bwMode="auto">
            <a:xfrm flipV="1">
              <a:off x="109642275" y="106413300"/>
              <a:ext cx="200025" cy="142875"/>
            </a:xfrm>
            <a:prstGeom prst="line">
              <a:avLst/>
            </a:prstGeom>
            <a:noFill/>
            <a:ln w="381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32780" name="Line 12"/>
            <p:cNvSpPr>
              <a:spLocks noChangeShapeType="1"/>
            </p:cNvSpPr>
            <p:nvPr/>
          </p:nvSpPr>
          <p:spPr bwMode="auto">
            <a:xfrm flipV="1">
              <a:off x="109642275" y="106576089"/>
              <a:ext cx="238128" cy="37236"/>
            </a:xfrm>
            <a:prstGeom prst="line">
              <a:avLst/>
            </a:prstGeom>
            <a:noFill/>
            <a:ln w="381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32781" name="Line 13"/>
            <p:cNvSpPr>
              <a:spLocks noChangeShapeType="1"/>
            </p:cNvSpPr>
            <p:nvPr/>
          </p:nvSpPr>
          <p:spPr bwMode="auto">
            <a:xfrm flipH="1" flipV="1">
              <a:off x="108413550" y="106426635"/>
              <a:ext cx="142875" cy="100965"/>
            </a:xfrm>
            <a:prstGeom prst="line">
              <a:avLst/>
            </a:prstGeom>
            <a:noFill/>
            <a:ln w="381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32782" name="Line 14"/>
            <p:cNvSpPr>
              <a:spLocks noChangeShapeType="1"/>
            </p:cNvSpPr>
            <p:nvPr/>
          </p:nvSpPr>
          <p:spPr bwMode="auto">
            <a:xfrm flipV="1">
              <a:off x="108727875" y="106441875"/>
              <a:ext cx="228600" cy="114300"/>
            </a:xfrm>
            <a:prstGeom prst="line">
              <a:avLst/>
            </a:prstGeom>
            <a:noFill/>
            <a:ln w="381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32783" name="Line 15"/>
            <p:cNvSpPr>
              <a:spLocks noChangeShapeType="1"/>
            </p:cNvSpPr>
            <p:nvPr/>
          </p:nvSpPr>
          <p:spPr bwMode="auto">
            <a:xfrm flipH="1" flipV="1">
              <a:off x="109235422" y="106516714"/>
              <a:ext cx="263978" cy="68036"/>
            </a:xfrm>
            <a:prstGeom prst="line">
              <a:avLst/>
            </a:prstGeom>
            <a:noFill/>
            <a:ln w="381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32784" name="Line 16"/>
            <p:cNvSpPr>
              <a:spLocks noChangeShapeType="1"/>
            </p:cNvSpPr>
            <p:nvPr/>
          </p:nvSpPr>
          <p:spPr bwMode="auto">
            <a:xfrm flipH="1" flipV="1">
              <a:off x="108384975" y="106556175"/>
              <a:ext cx="175895" cy="36830"/>
            </a:xfrm>
            <a:prstGeom prst="line">
              <a:avLst/>
            </a:prstGeom>
            <a:noFill/>
            <a:ln w="381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n-US" dirty="0"/>
            </a:p>
          </p:txBody>
        </p:sp>
      </p:grpSp>
      <p:pic>
        <p:nvPicPr>
          <p:cNvPr id="32788" name="Picture 20" descr="crayon"/>
          <p:cNvPicPr>
            <a:picLocks noChangeAspect="1" noChangeArrowheads="1"/>
          </p:cNvPicPr>
          <p:nvPr/>
        </p:nvPicPr>
        <p:blipFill>
          <a:blip r:embed="rId5" cstate="print">
            <a:clrChange>
              <a:clrFrom>
                <a:srgbClr val="FFFFFF"/>
              </a:clrFrom>
              <a:clrTo>
                <a:srgbClr val="FFFFFF">
                  <a:alpha val="0"/>
                </a:srgbClr>
              </a:clrTo>
            </a:clrChange>
          </a:blip>
          <a:srcRect l="7882" t="5251" r="7681" b="4576"/>
          <a:stretch>
            <a:fillRect/>
          </a:stretch>
        </p:blipFill>
        <p:spPr bwMode="auto">
          <a:xfrm rot="18754043">
            <a:off x="7042998" y="2003105"/>
            <a:ext cx="1593376" cy="2078501"/>
          </a:xfrm>
          <a:prstGeom prst="rect">
            <a:avLst/>
          </a:prstGeom>
          <a:noFill/>
          <a:ln w="9525" algn="in">
            <a:noFill/>
            <a:miter lim="800000"/>
            <a:headEnd/>
            <a:tailEnd/>
          </a:ln>
        </p:spPr>
      </p:pic>
      <p:pic>
        <p:nvPicPr>
          <p:cNvPr id="32790" name="Picture 22" descr="http://www.paper-papers.com/media/ProductImages/paper/wausau/astrobrights/AB-AstrobrightsSwatch1.jpg"/>
          <p:cNvPicPr>
            <a:picLocks noChangeAspect="1" noChangeArrowheads="1"/>
          </p:cNvPicPr>
          <p:nvPr/>
        </p:nvPicPr>
        <p:blipFill>
          <a:blip r:embed="rId6" cstate="print"/>
          <a:srcRect l="5063" t="62510" r="3797" b="26712"/>
          <a:stretch>
            <a:fillRect/>
          </a:stretch>
        </p:blipFill>
        <p:spPr bwMode="auto">
          <a:xfrm>
            <a:off x="3276600" y="6324600"/>
            <a:ext cx="5486400" cy="381000"/>
          </a:xfrm>
          <a:prstGeom prst="rect">
            <a:avLst/>
          </a:prstGeom>
          <a:noFill/>
        </p:spPr>
      </p:pic>
      <p:sp>
        <p:nvSpPr>
          <p:cNvPr id="33" name="Oval 32"/>
          <p:cNvSpPr/>
          <p:nvPr/>
        </p:nvSpPr>
        <p:spPr>
          <a:xfrm rot="20738758">
            <a:off x="3052468" y="2705345"/>
            <a:ext cx="318933" cy="761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793" name="Picture 2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971800" y="2667000"/>
            <a:ext cx="488624" cy="1752600"/>
          </a:xfrm>
          <a:prstGeom prst="rect">
            <a:avLst/>
          </a:prstGeom>
          <a:noFill/>
          <a:ln w="9525" algn="in">
            <a:noFill/>
            <a:miter lim="800000"/>
            <a:headEnd/>
            <a:tailEnd/>
          </a:ln>
          <a:effectLst/>
        </p:spPr>
      </p:pic>
      <p:sp>
        <p:nvSpPr>
          <p:cNvPr id="34" name="TextBox 33"/>
          <p:cNvSpPr txBox="1"/>
          <p:nvPr/>
        </p:nvSpPr>
        <p:spPr>
          <a:xfrm>
            <a:off x="3276600" y="6305490"/>
            <a:ext cx="5486400" cy="400110"/>
          </a:xfrm>
          <a:prstGeom prst="rect">
            <a:avLst/>
          </a:prstGeom>
          <a:noFill/>
        </p:spPr>
        <p:txBody>
          <a:bodyPr wrap="square" rtlCol="0">
            <a:spAutoFit/>
          </a:bodyPr>
          <a:lstStyle/>
          <a:p>
            <a:pPr algn="ctr"/>
            <a:r>
              <a:rPr lang="en-US" sz="2000" dirty="0" smtClean="0">
                <a:latin typeface="Berlin Sans FB" pitchFamily="34" charset="0"/>
              </a:rPr>
              <a:t>Consider using Wausau Astrobrights printer paper!</a:t>
            </a:r>
            <a:endParaRPr lang="en-US" sz="2000" dirty="0">
              <a:latin typeface="Berlin Sans FB" pitchFamily="34" charset="0"/>
            </a:endParaRPr>
          </a:p>
        </p:txBody>
      </p:sp>
      <p:pic>
        <p:nvPicPr>
          <p:cNvPr id="7170" name="Picture 2" descr="http://farm8.staticflickr.com/7023/6428495351_2babba8842.jpg"/>
          <p:cNvPicPr>
            <a:picLocks noChangeAspect="1" noChangeArrowheads="1"/>
          </p:cNvPicPr>
          <p:nvPr/>
        </p:nvPicPr>
        <p:blipFill>
          <a:blip r:embed="rId8" cstate="print"/>
          <a:srcRect t="36267" b="29600"/>
          <a:stretch>
            <a:fillRect/>
          </a:stretch>
        </p:blipFill>
        <p:spPr bwMode="auto">
          <a:xfrm>
            <a:off x="3657600" y="5105400"/>
            <a:ext cx="4762500" cy="1219200"/>
          </a:xfrm>
          <a:prstGeom prst="rect">
            <a:avLst/>
          </a:prstGeom>
          <a:noFill/>
        </p:spPr>
      </p:pic>
      <p:grpSp>
        <p:nvGrpSpPr>
          <p:cNvPr id="31" name="Group 8"/>
          <p:cNvGrpSpPr/>
          <p:nvPr/>
        </p:nvGrpSpPr>
        <p:grpSpPr>
          <a:xfrm>
            <a:off x="-152400" y="-76200"/>
            <a:ext cx="2590800" cy="7010400"/>
            <a:chOff x="-152400" y="-76200"/>
            <a:chExt cx="2590800" cy="7010400"/>
          </a:xfrm>
        </p:grpSpPr>
        <p:sp>
          <p:nvSpPr>
            <p:cNvPr id="32" name="Rectangle 31"/>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5"/>
            <p:cNvPicPr>
              <a:picLocks noChangeAspect="1" noChangeArrowheads="1"/>
            </p:cNvPicPr>
            <p:nvPr/>
          </p:nvPicPr>
          <p:blipFill>
            <a:blip r:embed="rId9"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36" name="TextBox 35"/>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37" name="TextBox 36"/>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38" name="TextBox 37"/>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39" name="Oval 38"/>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40" name="Oval 39"/>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44" name="Oval 43"/>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45" name="Oval 44"/>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47" name="Oval 46"/>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48" name="Oval 47"/>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49" name="Oval 48"/>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img.gawkerassets.com/img/182n8vzdlg1iojpg/original.jpg"/>
          <p:cNvPicPr>
            <a:picLocks noChangeAspect="1" noChangeArrowheads="1"/>
          </p:cNvPicPr>
          <p:nvPr/>
        </p:nvPicPr>
        <p:blipFill>
          <a:blip r:embed="rId2" cstate="print"/>
          <a:srcRect/>
          <a:stretch>
            <a:fillRect/>
          </a:stretch>
        </p:blipFill>
        <p:spPr bwMode="auto">
          <a:xfrm>
            <a:off x="-2895600" y="1414463"/>
            <a:ext cx="9677400" cy="5443538"/>
          </a:xfrm>
          <a:prstGeom prst="rect">
            <a:avLst/>
          </a:prstGeom>
          <a:noFill/>
        </p:spPr>
      </p:pic>
      <p:grpSp>
        <p:nvGrpSpPr>
          <p:cNvPr id="2" name="Group 8"/>
          <p:cNvGrpSpPr/>
          <p:nvPr/>
        </p:nvGrpSpPr>
        <p:grpSpPr>
          <a:xfrm>
            <a:off x="6553200" y="-76200"/>
            <a:ext cx="2590800" cy="7010400"/>
            <a:chOff x="-152400" y="-76200"/>
            <a:chExt cx="2590800" cy="7010400"/>
          </a:xfrm>
        </p:grpSpPr>
        <p:sp>
          <p:nvSpPr>
            <p:cNvPr id="11" name="Rectangle 10"/>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5"/>
            <p:cNvPicPr>
              <a:picLocks noChangeAspect="1" noChangeArrowheads="1"/>
            </p:cNvPicPr>
            <p:nvPr/>
          </p:nvPicPr>
          <p:blipFill>
            <a:blip r:embed="rId3"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17" name="TextBox 16"/>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18" name="TextBox 17"/>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19" name="TextBox 18"/>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0" name="Oval 19"/>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1" name="Oval 20"/>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25" name="Oval 24"/>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26" name="Oval 25"/>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28" name="Oval 27"/>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29" name="Oval 28"/>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0" name="Oval 29"/>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
        <p:nvSpPr>
          <p:cNvPr id="32" name="Rectangle 31"/>
          <p:cNvSpPr/>
          <p:nvPr/>
        </p:nvSpPr>
        <p:spPr>
          <a:xfrm>
            <a:off x="-76200" y="0"/>
            <a:ext cx="6781800" cy="1447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0" y="449759"/>
            <a:ext cx="6705600" cy="584775"/>
          </a:xfrm>
          <a:prstGeom prst="rect">
            <a:avLst/>
          </a:prstGeom>
          <a:noFill/>
        </p:spPr>
        <p:txBody>
          <a:bodyPr wrap="square" rtlCol="0">
            <a:spAutoFit/>
          </a:bodyPr>
          <a:lstStyle/>
          <a:p>
            <a:pPr algn="ctr"/>
            <a:r>
              <a:rPr lang="en-US" sz="3200" dirty="0" smtClean="0">
                <a:solidFill>
                  <a:schemeClr val="bg1"/>
                </a:solidFill>
                <a:latin typeface="Berlin Sans FB" pitchFamily="34" charset="0"/>
              </a:rPr>
              <a:t>Learning how to maneuver life.</a:t>
            </a:r>
            <a:endParaRPr lang="en-US" sz="3200" dirty="0">
              <a:solidFill>
                <a:schemeClr val="bg1"/>
              </a:solidFill>
              <a:latin typeface="Berlin Sans FB"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http://walkingwithangels.files.wordpress.com/2011/01/nightsky.jpg"/>
          <p:cNvPicPr>
            <a:picLocks noChangeAspect="1" noChangeArrowheads="1"/>
          </p:cNvPicPr>
          <p:nvPr/>
        </p:nvPicPr>
        <p:blipFill>
          <a:blip r:embed="rId2" cstate="print"/>
          <a:srcRect/>
          <a:stretch>
            <a:fillRect/>
          </a:stretch>
        </p:blipFill>
        <p:spPr bwMode="auto">
          <a:xfrm>
            <a:off x="38101" y="0"/>
            <a:ext cx="9105899" cy="6858000"/>
          </a:xfrm>
          <a:prstGeom prst="rect">
            <a:avLst/>
          </a:prstGeom>
          <a:noFill/>
        </p:spPr>
      </p:pic>
      <p:pic>
        <p:nvPicPr>
          <p:cNvPr id="32790" name="Picture 22" descr="http://www.paper-papers.com/media/ProductImages/paper/wausau/astrobrights/AB-AstrobrightsSwatch1.jpg"/>
          <p:cNvPicPr>
            <a:picLocks noChangeAspect="1" noChangeArrowheads="1"/>
          </p:cNvPicPr>
          <p:nvPr/>
        </p:nvPicPr>
        <p:blipFill>
          <a:blip r:embed="rId3" cstate="print"/>
          <a:srcRect l="5063" t="62510" r="3797" b="26712"/>
          <a:stretch>
            <a:fillRect/>
          </a:stretch>
        </p:blipFill>
        <p:spPr bwMode="auto">
          <a:xfrm>
            <a:off x="3276600" y="6324600"/>
            <a:ext cx="5486400" cy="381000"/>
          </a:xfrm>
          <a:prstGeom prst="rect">
            <a:avLst/>
          </a:prstGeom>
          <a:noFill/>
        </p:spPr>
      </p:pic>
      <p:grpSp>
        <p:nvGrpSpPr>
          <p:cNvPr id="3" name="Group 8"/>
          <p:cNvGrpSpPr/>
          <p:nvPr/>
        </p:nvGrpSpPr>
        <p:grpSpPr>
          <a:xfrm>
            <a:off x="-152400" y="-76200"/>
            <a:ext cx="2590800" cy="7010400"/>
            <a:chOff x="-152400" y="-76200"/>
            <a:chExt cx="2590800" cy="7010400"/>
          </a:xfrm>
        </p:grpSpPr>
        <p:sp>
          <p:nvSpPr>
            <p:cNvPr id="32" name="Rectangle 31"/>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5"/>
            <p:cNvPicPr>
              <a:picLocks noChangeAspect="1" noChangeArrowheads="1"/>
            </p:cNvPicPr>
            <p:nvPr/>
          </p:nvPicPr>
          <p:blipFill>
            <a:blip r:embed="rId4"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36" name="TextBox 35"/>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37" name="TextBox 36"/>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38" name="TextBox 37"/>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39" name="Oval 38"/>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40" name="Oval 39"/>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44" name="Oval 43"/>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45" name="Oval 44"/>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47" name="Oval 46"/>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48" name="Oval 47"/>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49" name="Oval 48"/>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
        <p:nvSpPr>
          <p:cNvPr id="51" name="Cloud 50"/>
          <p:cNvSpPr/>
          <p:nvPr/>
        </p:nvSpPr>
        <p:spPr>
          <a:xfrm rot="12123475">
            <a:off x="2266926" y="286815"/>
            <a:ext cx="6907868" cy="381007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706" name="Picture 2" descr="http://www.clipartlord.com/wp-content/uploads/2012/12/owl.png"/>
          <p:cNvPicPr>
            <a:picLocks noChangeAspect="1" noChangeArrowheads="1"/>
          </p:cNvPicPr>
          <p:nvPr/>
        </p:nvPicPr>
        <p:blipFill>
          <a:blip r:embed="rId5" cstate="print"/>
          <a:srcRect/>
          <a:stretch>
            <a:fillRect/>
          </a:stretch>
        </p:blipFill>
        <p:spPr bwMode="auto">
          <a:xfrm>
            <a:off x="2819400" y="2819400"/>
            <a:ext cx="3096308" cy="3724275"/>
          </a:xfrm>
          <a:prstGeom prst="rect">
            <a:avLst/>
          </a:prstGeom>
          <a:noFill/>
        </p:spPr>
      </p:pic>
      <p:sp>
        <p:nvSpPr>
          <p:cNvPr id="17" name="Rounded Rectangle 16"/>
          <p:cNvSpPr/>
          <p:nvPr/>
        </p:nvSpPr>
        <p:spPr>
          <a:xfrm>
            <a:off x="6629400" y="381000"/>
            <a:ext cx="3505200" cy="10668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6629400" y="381000"/>
            <a:ext cx="3200400" cy="1077218"/>
          </a:xfrm>
          <a:prstGeom prst="rect">
            <a:avLst/>
          </a:prstGeom>
          <a:noFill/>
        </p:spPr>
        <p:txBody>
          <a:bodyPr wrap="square" rtlCol="0">
            <a:spAutoFit/>
          </a:bodyPr>
          <a:lstStyle/>
          <a:p>
            <a:r>
              <a:rPr lang="en-US" sz="2400" dirty="0" smtClean="0">
                <a:solidFill>
                  <a:schemeClr val="bg1"/>
                </a:solidFill>
                <a:latin typeface="Berlin Sans FB Demi" pitchFamily="34" charset="0"/>
              </a:rPr>
              <a:t>Be Wise  </a:t>
            </a:r>
          </a:p>
          <a:p>
            <a:r>
              <a:rPr lang="en-US" sz="2000" dirty="0" smtClean="0">
                <a:solidFill>
                  <a:schemeClr val="bg1"/>
                </a:solidFill>
                <a:latin typeface="Berlin Sans FB" pitchFamily="34" charset="0"/>
              </a:rPr>
              <a:t>How would you have                          fun with light &amp; dark?</a:t>
            </a:r>
          </a:p>
        </p:txBody>
      </p:sp>
      <p:pic>
        <p:nvPicPr>
          <p:cNvPr id="72708" name="Picture 4" descr="beamer_liesegang_s"/>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426433" y="1295400"/>
            <a:ext cx="1983767" cy="1905000"/>
          </a:xfrm>
          <a:prstGeom prst="rect">
            <a:avLst/>
          </a:prstGeom>
          <a:noFill/>
          <a:ln w="9525" algn="in">
            <a:noFill/>
            <a:miter lim="800000"/>
            <a:headEnd/>
            <a:tailEnd/>
          </a:ln>
        </p:spPr>
      </p:pic>
      <p:pic>
        <p:nvPicPr>
          <p:cNvPr id="72711" name="Picture 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962400" y="381000"/>
            <a:ext cx="839131" cy="838200"/>
          </a:xfrm>
          <a:prstGeom prst="rect">
            <a:avLst/>
          </a:prstGeom>
          <a:noFill/>
          <a:ln w="9525" algn="in">
            <a:noFill/>
            <a:miter lim="800000"/>
            <a:headEnd/>
            <a:tailEnd/>
          </a:ln>
          <a:effectLst/>
        </p:spPr>
      </p:pic>
      <p:pic>
        <p:nvPicPr>
          <p:cNvPr id="72713" name="Picture 9" descr="http://3.bp.blogspot.com/_FDjYXGZiawk/TNhF3-eLJ6I/AAAAAAAAB1s/jjuKjkOkE5A/s320/P-7898_12525402062010_il_fullxfull.146676641.jpg"/>
          <p:cNvPicPr>
            <a:picLocks noChangeAspect="1" noChangeArrowheads="1"/>
          </p:cNvPicPr>
          <p:nvPr/>
        </p:nvPicPr>
        <p:blipFill>
          <a:blip r:embed="rId8" cstate="print"/>
          <a:srcRect l="10769" r="16923"/>
          <a:stretch>
            <a:fillRect/>
          </a:stretch>
        </p:blipFill>
        <p:spPr bwMode="auto">
          <a:xfrm>
            <a:off x="6858000" y="2438400"/>
            <a:ext cx="1143000" cy="1720539"/>
          </a:xfrm>
          <a:prstGeom prst="rect">
            <a:avLst/>
          </a:prstGeom>
          <a:noFill/>
        </p:spPr>
      </p:pic>
      <p:pic>
        <p:nvPicPr>
          <p:cNvPr id="72715" name="Picture 11" descr="https://encrypted-tbn1.gstatic.com/images?q=tbn:ANd9GcSsPg-VbNCtF0cpFTc7bGrWZdnLlTAPXo9-9ONj-vT1FyO-XzIfgQ"/>
          <p:cNvPicPr>
            <a:picLocks noChangeAspect="1" noChangeArrowheads="1"/>
          </p:cNvPicPr>
          <p:nvPr/>
        </p:nvPicPr>
        <p:blipFill>
          <a:blip r:embed="rId9" cstate="print"/>
          <a:srcRect/>
          <a:stretch>
            <a:fillRect/>
          </a:stretch>
        </p:blipFill>
        <p:spPr bwMode="auto">
          <a:xfrm>
            <a:off x="5632641" y="2733675"/>
            <a:ext cx="1149159" cy="923925"/>
          </a:xfrm>
          <a:prstGeom prst="rect">
            <a:avLst/>
          </a:prstGeom>
          <a:noFill/>
        </p:spPr>
      </p:pic>
      <p:pic>
        <p:nvPicPr>
          <p:cNvPr id="72717" name="Picture 13" descr="http://barsupplies.com/images/glow-stick-display.png"/>
          <p:cNvPicPr>
            <a:picLocks noChangeAspect="1" noChangeArrowheads="1"/>
          </p:cNvPicPr>
          <p:nvPr/>
        </p:nvPicPr>
        <p:blipFill>
          <a:blip r:embed="rId10" cstate="print"/>
          <a:srcRect/>
          <a:stretch>
            <a:fillRect/>
          </a:stretch>
        </p:blipFill>
        <p:spPr bwMode="auto">
          <a:xfrm rot="20903060">
            <a:off x="2968125" y="888223"/>
            <a:ext cx="581108" cy="828079"/>
          </a:xfrm>
          <a:prstGeom prst="rect">
            <a:avLst/>
          </a:prstGeom>
          <a:noFill/>
        </p:spPr>
      </p:pic>
      <p:pic>
        <p:nvPicPr>
          <p:cNvPr id="72719" name="Picture 15" descr="http://www1.free-clipart.net/gallery2/clipart/Household/Lighting/Flashlight_2.jpg"/>
          <p:cNvPicPr>
            <a:picLocks noChangeAspect="1" noChangeArrowheads="1"/>
          </p:cNvPicPr>
          <p:nvPr/>
        </p:nvPicPr>
        <p:blipFill>
          <a:blip r:embed="rId11" cstate="print"/>
          <a:srcRect/>
          <a:stretch>
            <a:fillRect/>
          </a:stretch>
        </p:blipFill>
        <p:spPr bwMode="auto">
          <a:xfrm>
            <a:off x="6172200" y="1828800"/>
            <a:ext cx="923925" cy="457200"/>
          </a:xfrm>
          <a:prstGeom prst="rect">
            <a:avLst/>
          </a:prstGeom>
          <a:noFill/>
        </p:spPr>
      </p:pic>
      <p:pic>
        <p:nvPicPr>
          <p:cNvPr id="72723" name="Picture 19" descr="http://84d1f3.medialib.glogster.com/media/8b/8b0ad2ef872a1795a1f765e37c3b92bed3aa3a9ff90e8713cdb33aca12bd3727/food-coloring-entert0406-de-jpg.jpg"/>
          <p:cNvPicPr>
            <a:picLocks noChangeAspect="1" noChangeArrowheads="1"/>
          </p:cNvPicPr>
          <p:nvPr/>
        </p:nvPicPr>
        <p:blipFill>
          <a:blip r:embed="rId12" cstate="print"/>
          <a:srcRect/>
          <a:stretch>
            <a:fillRect/>
          </a:stretch>
        </p:blipFill>
        <p:spPr bwMode="auto">
          <a:xfrm>
            <a:off x="4749799" y="1676400"/>
            <a:ext cx="584201" cy="457201"/>
          </a:xfrm>
          <a:prstGeom prst="rect">
            <a:avLst/>
          </a:prstGeom>
          <a:noFill/>
        </p:spPr>
      </p:pic>
      <p:pic>
        <p:nvPicPr>
          <p:cNvPr id="72707" name="Picture 3" descr="7y0en6NWT52GnygJE4ER4y9DAB7sM5T_KejCgMXIBIZPxNrhIwjNH1bhdhHbFpkHDaI=w300"/>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7162800" y="1524000"/>
            <a:ext cx="762000" cy="762000"/>
          </a:xfrm>
          <a:prstGeom prst="rect">
            <a:avLst/>
          </a:prstGeom>
          <a:noFill/>
          <a:ln w="9525" algn="in">
            <a:noFill/>
            <a:miter lim="800000"/>
            <a:headEnd/>
            <a:tailEnd/>
          </a:ln>
        </p:spPr>
      </p:pic>
      <p:pic>
        <p:nvPicPr>
          <p:cNvPr id="72729" name="Picture 25" descr="http://31.media.tumblr.com/a69db4531968ba65fda1f542f220cf1e/tumblr_mqfx5xV24Y1s64g7qo1_400.jpg"/>
          <p:cNvPicPr>
            <a:picLocks noChangeAspect="1" noChangeArrowheads="1"/>
          </p:cNvPicPr>
          <p:nvPr/>
        </p:nvPicPr>
        <p:blipFill>
          <a:blip r:embed="rId14" cstate="print"/>
          <a:srcRect l="24000" t="8000" r="26000" b="7200"/>
          <a:stretch>
            <a:fillRect/>
          </a:stretch>
        </p:blipFill>
        <p:spPr bwMode="auto">
          <a:xfrm>
            <a:off x="5965166" y="685800"/>
            <a:ext cx="359434" cy="762000"/>
          </a:xfrm>
          <a:prstGeom prst="rect">
            <a:avLst/>
          </a:prstGeom>
          <a:noFill/>
        </p:spPr>
      </p:pic>
      <p:pic>
        <p:nvPicPr>
          <p:cNvPr id="72726" name="Picture 22"/>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5325438" y="609600"/>
            <a:ext cx="541962" cy="1295400"/>
          </a:xfrm>
          <a:prstGeom prst="rect">
            <a:avLst/>
          </a:prstGeom>
          <a:noFill/>
          <a:ln w="9525" algn="in">
            <a:noFill/>
            <a:miter lim="800000"/>
            <a:headEnd/>
            <a:tailEnd/>
          </a:ln>
          <a:effectLst/>
        </p:spPr>
      </p:pic>
      <p:pic>
        <p:nvPicPr>
          <p:cNvPr id="72731" name="Picture 27" descr="http://www.distribuidorajiron.com/catalog/images/Clear-Colorware-Plastic-Spoon.2.jpg"/>
          <p:cNvPicPr>
            <a:picLocks noChangeAspect="1" noChangeArrowheads="1"/>
          </p:cNvPicPr>
          <p:nvPr/>
        </p:nvPicPr>
        <p:blipFill>
          <a:blip r:embed="rId16" cstate="print"/>
          <a:srcRect l="46222" t="16000" r="37778" b="10000"/>
          <a:stretch>
            <a:fillRect/>
          </a:stretch>
        </p:blipFill>
        <p:spPr bwMode="auto">
          <a:xfrm rot="20251393">
            <a:off x="2679780" y="1607932"/>
            <a:ext cx="220866" cy="908004"/>
          </a:xfrm>
          <a:prstGeom prst="rect">
            <a:avLst/>
          </a:prstGeom>
          <a:noFill/>
        </p:spPr>
      </p:pic>
      <p:pic>
        <p:nvPicPr>
          <p:cNvPr id="72734" name="Picture 30"/>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2971800" y="1750806"/>
            <a:ext cx="762000" cy="763794"/>
          </a:xfrm>
          <a:prstGeom prst="rect">
            <a:avLst/>
          </a:prstGeom>
          <a:noFill/>
          <a:ln w="9525" algn="in">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http://walkingwithangels.files.wordpress.com/2011/01/nightsky.jpg"/>
          <p:cNvPicPr>
            <a:picLocks noChangeAspect="1" noChangeArrowheads="1"/>
          </p:cNvPicPr>
          <p:nvPr/>
        </p:nvPicPr>
        <p:blipFill>
          <a:blip r:embed="rId2" cstate="print"/>
          <a:srcRect/>
          <a:stretch>
            <a:fillRect/>
          </a:stretch>
        </p:blipFill>
        <p:spPr bwMode="auto">
          <a:xfrm>
            <a:off x="38101" y="0"/>
            <a:ext cx="9105899" cy="6858000"/>
          </a:xfrm>
          <a:prstGeom prst="rect">
            <a:avLst/>
          </a:prstGeom>
          <a:noFill/>
        </p:spPr>
      </p:pic>
      <p:grpSp>
        <p:nvGrpSpPr>
          <p:cNvPr id="2" name="Group 8"/>
          <p:cNvGrpSpPr/>
          <p:nvPr/>
        </p:nvGrpSpPr>
        <p:grpSpPr>
          <a:xfrm>
            <a:off x="-152400" y="-76200"/>
            <a:ext cx="2590800" cy="7010400"/>
            <a:chOff x="-152400" y="-76200"/>
            <a:chExt cx="2590800" cy="7010400"/>
          </a:xfrm>
        </p:grpSpPr>
        <p:sp>
          <p:nvSpPr>
            <p:cNvPr id="20" name="Rectangle 19"/>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5"/>
            <p:cNvPicPr>
              <a:picLocks noChangeAspect="1" noChangeArrowheads="1"/>
            </p:cNvPicPr>
            <p:nvPr/>
          </p:nvPicPr>
          <p:blipFill>
            <a:blip r:embed="rId3"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22" name="TextBox 21"/>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23" name="TextBox 22"/>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24" name="TextBox 23"/>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5" name="Oval 24"/>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6" name="Oval 25"/>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30" name="Oval 29"/>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31" name="Oval 30"/>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33" name="Oval 32"/>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34" name="Oval 33"/>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5" name="Oval 34"/>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
        <p:nvSpPr>
          <p:cNvPr id="17" name="Rounded Rectangle 16"/>
          <p:cNvSpPr/>
          <p:nvPr/>
        </p:nvSpPr>
        <p:spPr>
          <a:xfrm>
            <a:off x="7162800" y="609600"/>
            <a:ext cx="3276600" cy="9906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730" name="Picture 2" descr="http://courtshipconnection.com/wp-content/uploads/2013/02/take-a-break.jpg"/>
          <p:cNvPicPr>
            <a:picLocks noChangeAspect="1" noChangeArrowheads="1"/>
          </p:cNvPicPr>
          <p:nvPr/>
        </p:nvPicPr>
        <p:blipFill>
          <a:blip r:embed="rId4" cstate="print"/>
          <a:srcRect/>
          <a:stretch>
            <a:fillRect/>
          </a:stretch>
        </p:blipFill>
        <p:spPr bwMode="auto">
          <a:xfrm>
            <a:off x="4191000" y="2209800"/>
            <a:ext cx="2857500" cy="2876551"/>
          </a:xfrm>
          <a:prstGeom prst="rect">
            <a:avLst/>
          </a:prstGeom>
          <a:noFill/>
        </p:spPr>
      </p:pic>
      <p:sp>
        <p:nvSpPr>
          <p:cNvPr id="38" name="TextBox 37"/>
          <p:cNvSpPr txBox="1"/>
          <p:nvPr/>
        </p:nvSpPr>
        <p:spPr>
          <a:xfrm>
            <a:off x="7239000" y="685800"/>
            <a:ext cx="4724400" cy="830997"/>
          </a:xfrm>
          <a:prstGeom prst="rect">
            <a:avLst/>
          </a:prstGeom>
          <a:noFill/>
        </p:spPr>
        <p:txBody>
          <a:bodyPr wrap="square" rtlCol="0">
            <a:spAutoFit/>
          </a:bodyPr>
          <a:lstStyle/>
          <a:p>
            <a:r>
              <a:rPr lang="en-US" sz="2400" dirty="0" smtClean="0">
                <a:solidFill>
                  <a:schemeClr val="bg1"/>
                </a:solidFill>
                <a:latin typeface="Berlin Sans FB" pitchFamily="34" charset="0"/>
              </a:rPr>
              <a:t>Meet back </a:t>
            </a:r>
          </a:p>
          <a:p>
            <a:r>
              <a:rPr lang="en-US" sz="2400" dirty="0" smtClean="0">
                <a:solidFill>
                  <a:schemeClr val="bg1"/>
                </a:solidFill>
                <a:latin typeface="Berlin Sans FB" pitchFamily="34" charset="0"/>
              </a:rPr>
              <a:t>in </a:t>
            </a:r>
            <a:r>
              <a:rPr lang="en-US" sz="2400" dirty="0" smtClean="0">
                <a:solidFill>
                  <a:schemeClr val="bg1"/>
                </a:solidFill>
                <a:latin typeface="Berlin Sans FB Demi" pitchFamily="34" charset="0"/>
              </a:rPr>
              <a:t>10</a:t>
            </a:r>
            <a:r>
              <a:rPr lang="en-US" sz="2400" dirty="0" smtClean="0">
                <a:solidFill>
                  <a:schemeClr val="bg1"/>
                </a:solidFill>
                <a:latin typeface="Berlin Sans FB" pitchFamily="34" charset="0"/>
              </a:rPr>
              <a:t>, please.</a:t>
            </a:r>
            <a:endParaRPr lang="en-US" sz="2400" dirty="0">
              <a:solidFill>
                <a:schemeClr val="bg1"/>
              </a:solidFill>
              <a:latin typeface="Berlin Sans FB"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cdn.c.photoshelter.com/img-get/I00000cc6f5eBWJ0/s/880/Female-scientist-MG-1684.jpg"/>
          <p:cNvPicPr>
            <a:picLocks noChangeAspect="1" noChangeArrowheads="1"/>
          </p:cNvPicPr>
          <p:nvPr/>
        </p:nvPicPr>
        <p:blipFill>
          <a:blip r:embed="rId2" cstate="print"/>
          <a:srcRect b="2726"/>
          <a:stretch>
            <a:fillRect/>
          </a:stretch>
        </p:blipFill>
        <p:spPr bwMode="auto">
          <a:xfrm>
            <a:off x="762000" y="1419224"/>
            <a:ext cx="8382000" cy="5438776"/>
          </a:xfrm>
          <a:prstGeom prst="rect">
            <a:avLst/>
          </a:prstGeom>
          <a:noFill/>
        </p:spPr>
      </p:pic>
      <p:grpSp>
        <p:nvGrpSpPr>
          <p:cNvPr id="35" name="Group 34"/>
          <p:cNvGrpSpPr/>
          <p:nvPr/>
        </p:nvGrpSpPr>
        <p:grpSpPr>
          <a:xfrm>
            <a:off x="-152400" y="-76200"/>
            <a:ext cx="2590800" cy="7010400"/>
            <a:chOff x="-152400" y="-76200"/>
            <a:chExt cx="2590800" cy="7010400"/>
          </a:xfrm>
        </p:grpSpPr>
        <p:sp>
          <p:nvSpPr>
            <p:cNvPr id="11" name="Rectangle 10"/>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5"/>
            <p:cNvPicPr>
              <a:picLocks noChangeAspect="1" noChangeArrowheads="1"/>
            </p:cNvPicPr>
            <p:nvPr/>
          </p:nvPicPr>
          <p:blipFill>
            <a:blip r:embed="rId3"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17" name="TextBox 16"/>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18" name="TextBox 17"/>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19" name="TextBox 18"/>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0" name="Oval 19"/>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1" name="Oval 20"/>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25" name="Oval 24"/>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26" name="Oval 25"/>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28" name="Oval 27"/>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29" name="Oval 28"/>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0" name="Oval 29"/>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
        <p:nvSpPr>
          <p:cNvPr id="32" name="Rectangle 31"/>
          <p:cNvSpPr/>
          <p:nvPr/>
        </p:nvSpPr>
        <p:spPr>
          <a:xfrm>
            <a:off x="2438400" y="0"/>
            <a:ext cx="6781800" cy="16764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438400" y="139005"/>
            <a:ext cx="6705600" cy="1384995"/>
          </a:xfrm>
          <a:prstGeom prst="rect">
            <a:avLst/>
          </a:prstGeom>
          <a:noFill/>
        </p:spPr>
        <p:txBody>
          <a:bodyPr wrap="square" rtlCol="0">
            <a:spAutoFit/>
          </a:bodyPr>
          <a:lstStyle/>
          <a:p>
            <a:pPr algn="ctr"/>
            <a:r>
              <a:rPr lang="en-US" sz="2800" dirty="0" smtClean="0">
                <a:solidFill>
                  <a:schemeClr val="bg1"/>
                </a:solidFill>
                <a:latin typeface="Berlin Sans FB" pitchFamily="34" charset="0"/>
              </a:rPr>
              <a:t>If we apply what we know about the science of learning to our programming…  then it will be… </a:t>
            </a:r>
            <a:r>
              <a:rPr lang="en-US" sz="2800" dirty="0" smtClean="0">
                <a:solidFill>
                  <a:schemeClr val="accent3">
                    <a:lumMod val="75000"/>
                  </a:schemeClr>
                </a:solidFill>
                <a:latin typeface="Berlin Sans FB" pitchFamily="34" charset="0"/>
              </a:rPr>
              <a:t>laehgiaoihefjgiha</a:t>
            </a:r>
            <a:r>
              <a:rPr lang="en-US" sz="2800" dirty="0" smtClean="0">
                <a:solidFill>
                  <a:schemeClr val="bg1"/>
                </a:solidFill>
                <a:latin typeface="Berlin Sans FB" pitchFamily="34" charset="0"/>
              </a:rPr>
              <a:t>                   </a:t>
            </a:r>
            <a:endParaRPr lang="en-US" sz="2800" dirty="0">
              <a:solidFill>
                <a:schemeClr val="bg1"/>
              </a:solidFill>
              <a:latin typeface="Berlin Sans FB" pitchFamily="34" charset="0"/>
            </a:endParaRPr>
          </a:p>
        </p:txBody>
      </p:sp>
      <p:sp>
        <p:nvSpPr>
          <p:cNvPr id="34" name="TextBox 33"/>
          <p:cNvSpPr txBox="1"/>
          <p:nvPr/>
        </p:nvSpPr>
        <p:spPr>
          <a:xfrm>
            <a:off x="5257800" y="1066800"/>
            <a:ext cx="2895600" cy="1752600"/>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explosive!</a:t>
            </a:r>
            <a:endParaRPr lang="en-US" sz="1400" dirty="0">
              <a:ln>
                <a:solidFill>
                  <a:srgbClr val="990033"/>
                </a:solidFill>
              </a:ln>
              <a:solidFill>
                <a:srgbClr val="ED583F"/>
              </a:solidFill>
              <a:latin typeface="Berlin Sans FB Dem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0"/>
            <a:ext cx="9144000" cy="144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0" y="228600"/>
            <a:ext cx="9144000" cy="1077218"/>
          </a:xfrm>
          <a:prstGeom prst="rect">
            <a:avLst/>
          </a:prstGeom>
          <a:noFill/>
        </p:spPr>
        <p:txBody>
          <a:bodyPr wrap="square" rtlCol="0">
            <a:spAutoFit/>
          </a:bodyPr>
          <a:lstStyle/>
          <a:p>
            <a:pPr algn="ctr"/>
            <a:r>
              <a:rPr lang="en-US" sz="3200" dirty="0" smtClean="0">
                <a:solidFill>
                  <a:schemeClr val="bg1"/>
                </a:solidFill>
                <a:latin typeface="Berlin Sans FB Demi" pitchFamily="34" charset="0"/>
              </a:rPr>
              <a:t>Multiple Intelligences, and</a:t>
            </a:r>
          </a:p>
          <a:p>
            <a:pPr algn="ctr"/>
            <a:r>
              <a:rPr lang="en-US" sz="3200" dirty="0" smtClean="0">
                <a:solidFill>
                  <a:schemeClr val="bg1"/>
                </a:solidFill>
                <a:latin typeface="Berlin Sans FB Demi" pitchFamily="34" charset="0"/>
              </a:rPr>
              <a:t>Multiple Learning Styles:</a:t>
            </a:r>
          </a:p>
        </p:txBody>
      </p:sp>
      <p:grpSp>
        <p:nvGrpSpPr>
          <p:cNvPr id="54" name="Group 53"/>
          <p:cNvGrpSpPr/>
          <p:nvPr/>
        </p:nvGrpSpPr>
        <p:grpSpPr>
          <a:xfrm>
            <a:off x="762000" y="1752600"/>
            <a:ext cx="7543800" cy="4724400"/>
            <a:chOff x="762000" y="1752600"/>
            <a:chExt cx="7543800" cy="4724400"/>
          </a:xfrm>
        </p:grpSpPr>
        <p:sp>
          <p:nvSpPr>
            <p:cNvPr id="46" name="Oval 45"/>
            <p:cNvSpPr/>
            <p:nvPr/>
          </p:nvSpPr>
          <p:spPr>
            <a:xfrm>
              <a:off x="5715000" y="4800600"/>
              <a:ext cx="2590800" cy="1676400"/>
            </a:xfrm>
            <a:prstGeom prst="ellipse">
              <a:avLst/>
            </a:prstGeom>
            <a:solidFill>
              <a:srgbClr val="E86F2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276600" y="4800600"/>
              <a:ext cx="2590800" cy="1676400"/>
            </a:xfrm>
            <a:prstGeom prst="ellipse">
              <a:avLst/>
            </a:prstGeom>
            <a:solidFill>
              <a:srgbClr val="D7D33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762000" y="4800600"/>
              <a:ext cx="2590800" cy="1676400"/>
            </a:xfrm>
            <a:prstGeom prst="ellipse">
              <a:avLst/>
            </a:prstGeom>
            <a:solidFill>
              <a:srgbClr val="89BB4D"/>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715000" y="3276600"/>
              <a:ext cx="2590800" cy="1676400"/>
            </a:xfrm>
            <a:prstGeom prst="ellipse">
              <a:avLst/>
            </a:prstGeom>
            <a:solidFill>
              <a:srgbClr val="7221DD"/>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3276600" y="3276600"/>
              <a:ext cx="2590800" cy="1676400"/>
            </a:xfrm>
            <a:prstGeom prst="ellipse">
              <a:avLst/>
            </a:prstGeom>
            <a:solidFill>
              <a:srgbClr val="246EDA"/>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762000" y="3276600"/>
              <a:ext cx="2590800" cy="1676400"/>
            </a:xfrm>
            <a:prstGeom prst="ellipse">
              <a:avLst/>
            </a:prstGeom>
            <a:solidFill>
              <a:srgbClr val="20B3BA"/>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5715000" y="1752600"/>
              <a:ext cx="2590800" cy="1676400"/>
            </a:xfrm>
            <a:prstGeom prst="ellipse">
              <a:avLst/>
            </a:prstGeom>
            <a:solidFill>
              <a:srgbClr val="8C47B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276600" y="1752600"/>
              <a:ext cx="2590800" cy="1676400"/>
            </a:xfrm>
            <a:prstGeom prst="ellipse">
              <a:avLst/>
            </a:prstGeom>
            <a:solidFill>
              <a:srgbClr val="EE10D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838200" y="1752600"/>
              <a:ext cx="2590800" cy="1676400"/>
            </a:xfrm>
            <a:prstGeom prst="ellipse">
              <a:avLst/>
            </a:prstGeom>
            <a:solidFill>
              <a:srgbClr val="FF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352800" y="5141893"/>
              <a:ext cx="2438400" cy="984885"/>
            </a:xfrm>
            <a:prstGeom prst="rect">
              <a:avLst/>
            </a:prstGeom>
            <a:noFill/>
          </p:spPr>
          <p:txBody>
            <a:bodyPr wrap="square" rtlCol="0">
              <a:spAutoFit/>
            </a:bodyPr>
            <a:lstStyle/>
            <a:p>
              <a:pPr algn="ctr"/>
              <a:r>
                <a:rPr lang="en-US" sz="1450" dirty="0" smtClean="0">
                  <a:solidFill>
                    <a:schemeClr val="bg1"/>
                  </a:solidFill>
                  <a:latin typeface="Berlin Sans FB Demi" pitchFamily="34" charset="0"/>
                </a:rPr>
                <a:t>Intrapersonal:</a:t>
              </a:r>
            </a:p>
            <a:p>
              <a:pPr algn="ctr"/>
              <a:r>
                <a:rPr lang="en-US" sz="1450" dirty="0" smtClean="0">
                  <a:solidFill>
                    <a:schemeClr val="bg1"/>
                  </a:solidFill>
                  <a:latin typeface="Berlin Sans FB" pitchFamily="34" charset="0"/>
                </a:rPr>
                <a:t>learns through feelings,                   values and attitudes; understands others well.</a:t>
              </a:r>
              <a:endParaRPr lang="en-US" sz="1400" dirty="0">
                <a:solidFill>
                  <a:schemeClr val="bg1"/>
                </a:solidFill>
                <a:latin typeface="Berlin Sans FB" pitchFamily="34" charset="0"/>
              </a:endParaRPr>
            </a:p>
          </p:txBody>
        </p:sp>
        <p:sp>
          <p:nvSpPr>
            <p:cNvPr id="36" name="TextBox 35"/>
            <p:cNvSpPr txBox="1"/>
            <p:nvPr/>
          </p:nvSpPr>
          <p:spPr>
            <a:xfrm>
              <a:off x="914400" y="5087540"/>
              <a:ext cx="2438400" cy="1208023"/>
            </a:xfrm>
            <a:prstGeom prst="rect">
              <a:avLst/>
            </a:prstGeom>
            <a:noFill/>
          </p:spPr>
          <p:txBody>
            <a:bodyPr wrap="square" rtlCol="0">
              <a:spAutoFit/>
            </a:bodyPr>
            <a:lstStyle/>
            <a:p>
              <a:pPr algn="ctr"/>
              <a:r>
                <a:rPr lang="en-US" sz="1450" dirty="0" smtClean="0">
                  <a:solidFill>
                    <a:schemeClr val="bg1"/>
                  </a:solidFill>
                  <a:latin typeface="Berlin Sans FB Demi" pitchFamily="34" charset="0"/>
                </a:rPr>
                <a:t>Interpersonal:</a:t>
              </a:r>
            </a:p>
            <a:p>
              <a:pPr algn="ctr"/>
              <a:r>
                <a:rPr lang="en-US" sz="1450" dirty="0" smtClean="0">
                  <a:solidFill>
                    <a:schemeClr val="bg1"/>
                  </a:solidFill>
                  <a:latin typeface="Berlin Sans FB" pitchFamily="34" charset="0"/>
                </a:rPr>
                <a:t>learns through interactions with others, working collaboratively and cooperatively.</a:t>
              </a:r>
              <a:endParaRPr lang="en-US" sz="1450" dirty="0">
                <a:solidFill>
                  <a:schemeClr val="bg1"/>
                </a:solidFill>
                <a:latin typeface="Berlin Sans FB" pitchFamily="34" charset="0"/>
              </a:endParaRPr>
            </a:p>
          </p:txBody>
        </p:sp>
        <p:sp>
          <p:nvSpPr>
            <p:cNvPr id="37" name="TextBox 36"/>
            <p:cNvSpPr txBox="1"/>
            <p:nvPr/>
          </p:nvSpPr>
          <p:spPr>
            <a:xfrm>
              <a:off x="3352800" y="3617893"/>
              <a:ext cx="2438400" cy="984885"/>
            </a:xfrm>
            <a:prstGeom prst="rect">
              <a:avLst/>
            </a:prstGeom>
            <a:noFill/>
          </p:spPr>
          <p:txBody>
            <a:bodyPr wrap="square" rtlCol="0">
              <a:spAutoFit/>
            </a:bodyPr>
            <a:lstStyle/>
            <a:p>
              <a:pPr algn="ctr"/>
              <a:r>
                <a:rPr lang="en-US" sz="1450" dirty="0" smtClean="0">
                  <a:solidFill>
                    <a:schemeClr val="bg1"/>
                  </a:solidFill>
                  <a:latin typeface="Berlin Sans FB Demi" pitchFamily="34" charset="0"/>
                </a:rPr>
                <a:t>Bodily, Kinesthetic:</a:t>
              </a:r>
            </a:p>
            <a:p>
              <a:pPr algn="ctr"/>
              <a:r>
                <a:rPr lang="en-US" sz="1450" dirty="0" smtClean="0">
                  <a:solidFill>
                    <a:schemeClr val="bg1"/>
                  </a:solidFill>
                  <a:latin typeface="Berlin Sans FB" pitchFamily="34" charset="0"/>
                </a:rPr>
                <a:t>learns through interaction with one’s environment and personal experience.</a:t>
              </a:r>
              <a:endParaRPr lang="en-US" sz="1450" dirty="0">
                <a:solidFill>
                  <a:schemeClr val="bg1"/>
                </a:solidFill>
                <a:latin typeface="Berlin Sans FB" pitchFamily="34" charset="0"/>
              </a:endParaRPr>
            </a:p>
          </p:txBody>
        </p:sp>
        <p:sp>
          <p:nvSpPr>
            <p:cNvPr id="39" name="TextBox 38"/>
            <p:cNvSpPr txBox="1"/>
            <p:nvPr/>
          </p:nvSpPr>
          <p:spPr>
            <a:xfrm>
              <a:off x="914400" y="3531274"/>
              <a:ext cx="2438400" cy="1208023"/>
            </a:xfrm>
            <a:prstGeom prst="rect">
              <a:avLst/>
            </a:prstGeom>
            <a:noFill/>
          </p:spPr>
          <p:txBody>
            <a:bodyPr wrap="square" rtlCol="0">
              <a:spAutoFit/>
            </a:bodyPr>
            <a:lstStyle/>
            <a:p>
              <a:pPr algn="ctr"/>
              <a:r>
                <a:rPr lang="en-US" sz="1450" dirty="0" smtClean="0">
                  <a:solidFill>
                    <a:schemeClr val="bg1"/>
                  </a:solidFill>
                  <a:latin typeface="Berlin Sans FB Demi" pitchFamily="34" charset="0"/>
                </a:rPr>
                <a:t>Naturalist:</a:t>
              </a:r>
            </a:p>
            <a:p>
              <a:pPr algn="ctr"/>
              <a:r>
                <a:rPr lang="en-US" sz="1450" dirty="0" smtClean="0">
                  <a:solidFill>
                    <a:schemeClr val="bg1"/>
                  </a:solidFill>
                  <a:latin typeface="Berlin Sans FB" pitchFamily="34" charset="0"/>
                </a:rPr>
                <a:t>learns through classification, categories and hierarchies;  has the ability to pick up on subtle differences.</a:t>
              </a:r>
              <a:endParaRPr lang="en-US" sz="1450" dirty="0">
                <a:solidFill>
                  <a:schemeClr val="bg1"/>
                </a:solidFill>
                <a:latin typeface="Berlin Sans FB" pitchFamily="34" charset="0"/>
              </a:endParaRPr>
            </a:p>
          </p:txBody>
        </p:sp>
        <p:sp>
          <p:nvSpPr>
            <p:cNvPr id="40" name="TextBox 39"/>
            <p:cNvSpPr txBox="1"/>
            <p:nvPr/>
          </p:nvSpPr>
          <p:spPr>
            <a:xfrm>
              <a:off x="914400" y="2032337"/>
              <a:ext cx="2438400" cy="1200329"/>
            </a:xfrm>
            <a:prstGeom prst="rect">
              <a:avLst/>
            </a:prstGeom>
            <a:noFill/>
          </p:spPr>
          <p:txBody>
            <a:bodyPr wrap="square" rtlCol="0">
              <a:spAutoFit/>
            </a:bodyPr>
            <a:lstStyle/>
            <a:p>
              <a:pPr algn="ctr"/>
              <a:r>
                <a:rPr lang="en-US" sz="1450" dirty="0" smtClean="0">
                  <a:solidFill>
                    <a:schemeClr val="bg1"/>
                  </a:solidFill>
                  <a:latin typeface="Berlin Sans FB Demi" pitchFamily="34" charset="0"/>
                </a:rPr>
                <a:t>Existential:</a:t>
              </a:r>
            </a:p>
            <a:p>
              <a:pPr algn="ctr"/>
              <a:r>
                <a:rPr lang="en-US" sz="1450" dirty="0" smtClean="0">
                  <a:solidFill>
                    <a:schemeClr val="bg1"/>
                  </a:solidFill>
                  <a:latin typeface="Berlin Sans FB" pitchFamily="34" charset="0"/>
                </a:rPr>
                <a:t>learns by seeing the ‘big picture.’ Connects real world understandings and application to new learning.</a:t>
              </a:r>
              <a:endParaRPr lang="en-US" sz="1450" dirty="0">
                <a:solidFill>
                  <a:schemeClr val="bg1"/>
                </a:solidFill>
                <a:latin typeface="Berlin Sans FB" pitchFamily="34" charset="0"/>
              </a:endParaRPr>
            </a:p>
          </p:txBody>
        </p:sp>
        <p:sp>
          <p:nvSpPr>
            <p:cNvPr id="41" name="TextBox 40"/>
            <p:cNvSpPr txBox="1"/>
            <p:nvPr/>
          </p:nvSpPr>
          <p:spPr>
            <a:xfrm>
              <a:off x="3352800" y="2093893"/>
              <a:ext cx="2438400" cy="1208023"/>
            </a:xfrm>
            <a:prstGeom prst="rect">
              <a:avLst/>
            </a:prstGeom>
            <a:noFill/>
          </p:spPr>
          <p:txBody>
            <a:bodyPr wrap="square" rtlCol="0">
              <a:spAutoFit/>
            </a:bodyPr>
            <a:lstStyle/>
            <a:p>
              <a:pPr algn="ctr"/>
              <a:r>
                <a:rPr lang="en-US" sz="1450" dirty="0" smtClean="0">
                  <a:solidFill>
                    <a:schemeClr val="bg1"/>
                  </a:solidFill>
                  <a:latin typeface="Berlin Sans FB Demi" pitchFamily="34" charset="0"/>
                </a:rPr>
                <a:t>Verbal-Linguistic:</a:t>
              </a:r>
            </a:p>
            <a:p>
              <a:pPr algn="ctr"/>
              <a:r>
                <a:rPr lang="en-US" sz="1450" dirty="0" smtClean="0">
                  <a:solidFill>
                    <a:schemeClr val="bg1"/>
                  </a:solidFill>
                  <a:latin typeface="Berlin Sans FB" pitchFamily="34" charset="0"/>
                </a:rPr>
                <a:t>learns through spoken and written words: reading, listening, speaking and writing.</a:t>
              </a:r>
              <a:endParaRPr lang="en-US" sz="1450" dirty="0">
                <a:solidFill>
                  <a:schemeClr val="bg1"/>
                </a:solidFill>
                <a:latin typeface="Berlin Sans FB" pitchFamily="34" charset="0"/>
              </a:endParaRPr>
            </a:p>
          </p:txBody>
        </p:sp>
        <p:sp>
          <p:nvSpPr>
            <p:cNvPr id="42" name="TextBox 41"/>
            <p:cNvSpPr txBox="1"/>
            <p:nvPr/>
          </p:nvSpPr>
          <p:spPr>
            <a:xfrm>
              <a:off x="5791200" y="2093893"/>
              <a:ext cx="2438400" cy="984885"/>
            </a:xfrm>
            <a:prstGeom prst="rect">
              <a:avLst/>
            </a:prstGeom>
            <a:noFill/>
          </p:spPr>
          <p:txBody>
            <a:bodyPr wrap="square" rtlCol="0">
              <a:spAutoFit/>
            </a:bodyPr>
            <a:lstStyle/>
            <a:p>
              <a:pPr algn="ctr"/>
              <a:r>
                <a:rPr lang="en-US" sz="1450" dirty="0" smtClean="0">
                  <a:solidFill>
                    <a:schemeClr val="bg1"/>
                  </a:solidFill>
                  <a:latin typeface="Berlin Sans FB Demi" pitchFamily="34" charset="0"/>
                </a:rPr>
                <a:t>Mathematical-Logical:</a:t>
              </a:r>
            </a:p>
            <a:p>
              <a:pPr algn="ctr"/>
              <a:r>
                <a:rPr lang="en-US" sz="1450" dirty="0" smtClean="0">
                  <a:solidFill>
                    <a:schemeClr val="bg1"/>
                  </a:solidFill>
                  <a:latin typeface="Berlin Sans FB" pitchFamily="34" charset="0"/>
                </a:rPr>
                <a:t>learns through reasoning and problem solving; relates through numbers.</a:t>
              </a:r>
              <a:endParaRPr lang="en-US" sz="1450" dirty="0">
                <a:solidFill>
                  <a:schemeClr val="bg1"/>
                </a:solidFill>
                <a:latin typeface="Berlin Sans FB" pitchFamily="34" charset="0"/>
              </a:endParaRPr>
            </a:p>
          </p:txBody>
        </p:sp>
        <p:sp>
          <p:nvSpPr>
            <p:cNvPr id="43" name="TextBox 42"/>
            <p:cNvSpPr txBox="1"/>
            <p:nvPr/>
          </p:nvSpPr>
          <p:spPr>
            <a:xfrm>
              <a:off x="5791200" y="3563540"/>
              <a:ext cx="2438400" cy="1208023"/>
            </a:xfrm>
            <a:prstGeom prst="rect">
              <a:avLst/>
            </a:prstGeom>
            <a:noFill/>
          </p:spPr>
          <p:txBody>
            <a:bodyPr wrap="square" rtlCol="0">
              <a:spAutoFit/>
            </a:bodyPr>
            <a:lstStyle/>
            <a:p>
              <a:pPr algn="ctr"/>
              <a:r>
                <a:rPr lang="en-US" sz="1450" dirty="0" smtClean="0">
                  <a:solidFill>
                    <a:schemeClr val="bg1"/>
                  </a:solidFill>
                  <a:latin typeface="Berlin Sans FB Demi" pitchFamily="34" charset="0"/>
                </a:rPr>
                <a:t>Musical</a:t>
              </a:r>
            </a:p>
            <a:p>
              <a:pPr algn="ctr"/>
              <a:r>
                <a:rPr lang="en-US" sz="1450" dirty="0" smtClean="0">
                  <a:solidFill>
                    <a:schemeClr val="bg1"/>
                  </a:solidFill>
                  <a:latin typeface="Berlin Sans FB" pitchFamily="34" charset="0"/>
                </a:rPr>
                <a:t>learns through songs,   patterns, rhythms</a:t>
              </a:r>
              <a:r>
                <a:rPr lang="en-US" sz="1450" dirty="0">
                  <a:solidFill>
                    <a:schemeClr val="bg1"/>
                  </a:solidFill>
                  <a:latin typeface="Berlin Sans FB" pitchFamily="34" charset="0"/>
                </a:rPr>
                <a:t>,</a:t>
              </a:r>
              <a:r>
                <a:rPr lang="en-US" sz="1450" dirty="0" smtClean="0">
                  <a:solidFill>
                    <a:schemeClr val="bg1"/>
                  </a:solidFill>
                  <a:latin typeface="Berlin Sans FB" pitchFamily="34" charset="0"/>
                </a:rPr>
                <a:t>                  instruments and musical expression.</a:t>
              </a:r>
              <a:endParaRPr lang="en-US" sz="1450" dirty="0">
                <a:solidFill>
                  <a:schemeClr val="bg1"/>
                </a:solidFill>
                <a:latin typeface="Berlin Sans FB" pitchFamily="34" charset="0"/>
              </a:endParaRPr>
            </a:p>
          </p:txBody>
        </p:sp>
        <p:sp>
          <p:nvSpPr>
            <p:cNvPr id="44" name="TextBox 43"/>
            <p:cNvSpPr txBox="1"/>
            <p:nvPr/>
          </p:nvSpPr>
          <p:spPr>
            <a:xfrm>
              <a:off x="5791200" y="5080337"/>
              <a:ext cx="2438400" cy="1200329"/>
            </a:xfrm>
            <a:prstGeom prst="rect">
              <a:avLst/>
            </a:prstGeom>
            <a:noFill/>
          </p:spPr>
          <p:txBody>
            <a:bodyPr wrap="square" rtlCol="0">
              <a:spAutoFit/>
            </a:bodyPr>
            <a:lstStyle/>
            <a:p>
              <a:pPr algn="ctr"/>
              <a:r>
                <a:rPr lang="en-US" sz="1450" dirty="0" smtClean="0">
                  <a:solidFill>
                    <a:schemeClr val="bg1"/>
                  </a:solidFill>
                  <a:latin typeface="Berlin Sans FB Demi" pitchFamily="34" charset="0"/>
                </a:rPr>
                <a:t>Visual-Spatial:</a:t>
              </a:r>
            </a:p>
            <a:p>
              <a:pPr algn="ctr"/>
              <a:r>
                <a:rPr lang="en-US" sz="1450" dirty="0" smtClean="0">
                  <a:solidFill>
                    <a:schemeClr val="bg1"/>
                  </a:solidFill>
                  <a:latin typeface="Berlin Sans FB" pitchFamily="34" charset="0"/>
                </a:rPr>
                <a:t>learns visually by organizing ideas spatially: thinks in images and pictures;  ‘sees’  things in one’s mind.</a:t>
              </a:r>
              <a:endParaRPr lang="en-US" sz="1450" dirty="0">
                <a:solidFill>
                  <a:schemeClr val="bg1"/>
                </a:solidFill>
                <a:latin typeface="Berlin Sans FB" pitchFamily="34" charset="0"/>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152400" y="-76200"/>
            <a:ext cx="2590800" cy="7010400"/>
            <a:chOff x="-152400" y="-76200"/>
            <a:chExt cx="2590800" cy="7010400"/>
          </a:xfrm>
        </p:grpSpPr>
        <p:sp>
          <p:nvSpPr>
            <p:cNvPr id="11" name="Rectangle 10"/>
            <p:cNvSpPr/>
            <p:nvPr/>
          </p:nvSpPr>
          <p:spPr>
            <a:xfrm>
              <a:off x="0" y="0"/>
              <a:ext cx="2438400" cy="6858000"/>
            </a:xfrm>
            <a:prstGeom prst="rect">
              <a:avLst/>
            </a:prstGeom>
            <a:solidFill>
              <a:srgbClr val="F0E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5"/>
            <p:cNvPicPr>
              <a:picLocks noChangeAspect="1" noChangeArrowheads="1"/>
            </p:cNvPicPr>
            <p:nvPr/>
          </p:nvPicPr>
          <p:blipFill>
            <a:blip r:embed="rId2" cstate="print">
              <a:clrChange>
                <a:clrFrom>
                  <a:srgbClr val="FFFFFF"/>
                </a:clrFrom>
                <a:clrTo>
                  <a:srgbClr val="FFFFFF">
                    <a:alpha val="0"/>
                  </a:srgbClr>
                </a:clrTo>
              </a:clrChange>
            </a:blip>
            <a:srcRect t="2344"/>
            <a:stretch>
              <a:fillRect/>
            </a:stretch>
          </p:blipFill>
          <p:spPr bwMode="auto">
            <a:xfrm>
              <a:off x="123696" y="2819400"/>
              <a:ext cx="2162304" cy="4114800"/>
            </a:xfrm>
            <a:prstGeom prst="rect">
              <a:avLst/>
            </a:prstGeom>
            <a:noFill/>
            <a:ln w="9525" algn="in">
              <a:noFill/>
              <a:miter lim="800000"/>
              <a:headEnd/>
              <a:tailEnd/>
            </a:ln>
            <a:effectLst/>
          </p:spPr>
        </p:pic>
        <p:sp>
          <p:nvSpPr>
            <p:cNvPr id="17" name="TextBox 16"/>
            <p:cNvSpPr txBox="1"/>
            <p:nvPr/>
          </p:nvSpPr>
          <p:spPr>
            <a:xfrm>
              <a:off x="-152400" y="407074"/>
              <a:ext cx="2590800" cy="1107996"/>
            </a:xfrm>
            <a:prstGeom prst="rect">
              <a:avLst/>
            </a:prstGeom>
            <a:noFill/>
            <a:ln>
              <a:noFill/>
            </a:ln>
          </p:spPr>
          <p:txBody>
            <a:bodyPr wrap="square" rtlCol="0">
              <a:spAutoFit/>
              <a:scene3d>
                <a:camera prst="perspectiveAbove"/>
                <a:lightRig rig="threePt" dir="t"/>
              </a:scene3d>
            </a:bodyPr>
            <a:lstStyle/>
            <a:p>
              <a:pPr algn="ctr"/>
              <a:r>
                <a:rPr lang="en-US" sz="6600" dirty="0" smtClean="0">
                  <a:ln>
                    <a:solidFill>
                      <a:srgbClr val="32DADA"/>
                    </a:solidFill>
                  </a:ln>
                  <a:solidFill>
                    <a:srgbClr val="2588B5"/>
                  </a:solidFill>
                  <a:effectLst>
                    <a:glow rad="63500">
                      <a:srgbClr val="9CE4F2">
                        <a:alpha val="40000"/>
                      </a:srgbClr>
                    </a:glow>
                  </a:effectLst>
                  <a:latin typeface="Berlin Sans FB" pitchFamily="34" charset="0"/>
                </a:rPr>
                <a:t>fizz</a:t>
              </a:r>
              <a:endParaRPr lang="en-US" sz="6600" dirty="0">
                <a:ln>
                  <a:solidFill>
                    <a:srgbClr val="32DADA"/>
                  </a:solidFill>
                </a:ln>
                <a:solidFill>
                  <a:srgbClr val="2588B5"/>
                </a:solidFill>
                <a:effectLst>
                  <a:glow rad="63500">
                    <a:srgbClr val="9CE4F2">
                      <a:alpha val="40000"/>
                    </a:srgbClr>
                  </a:glow>
                </a:effectLst>
                <a:latin typeface="Berlin Sans FB" pitchFamily="34" charset="0"/>
              </a:endParaRPr>
            </a:p>
          </p:txBody>
        </p:sp>
        <p:sp>
          <p:nvSpPr>
            <p:cNvPr id="18" name="TextBox 17"/>
            <p:cNvSpPr txBox="1"/>
            <p:nvPr/>
          </p:nvSpPr>
          <p:spPr>
            <a:xfrm>
              <a:off x="381000" y="1210270"/>
              <a:ext cx="1524000" cy="916394"/>
            </a:xfrm>
            <a:prstGeom prst="rect">
              <a:avLst/>
            </a:prstGeom>
            <a:noFill/>
          </p:spPr>
          <p:txBody>
            <a:bodyPr wrap="square" rtlCol="0">
              <a:prstTxWarp prst="textInflate">
                <a:avLst/>
              </a:prstTxWarp>
              <a:spAutoFit/>
              <a:scene3d>
                <a:camera prst="perspectiveRight"/>
                <a:lightRig rig="threePt" dir="t"/>
              </a:scene3d>
              <a:sp3d extrusionH="57150">
                <a:bevelT w="38100" h="38100"/>
              </a:sp3d>
            </a:bodyPr>
            <a:lstStyle/>
            <a:p>
              <a:pPr algn="ctr"/>
              <a:r>
                <a:rPr lang="en-US" sz="1400" dirty="0" smtClean="0">
                  <a:ln>
                    <a:solidFill>
                      <a:srgbClr val="990033"/>
                    </a:solidFill>
                  </a:ln>
                  <a:solidFill>
                    <a:srgbClr val="ED583F"/>
                  </a:solidFill>
                  <a:latin typeface="Berlin Sans FB Demi" pitchFamily="34" charset="0"/>
                </a:rPr>
                <a:t>BOOM</a:t>
              </a:r>
              <a:endParaRPr lang="en-US" sz="1400" dirty="0">
                <a:ln>
                  <a:solidFill>
                    <a:srgbClr val="990033"/>
                  </a:solidFill>
                </a:ln>
                <a:solidFill>
                  <a:srgbClr val="ED583F"/>
                </a:solidFill>
                <a:latin typeface="Berlin Sans FB Demi" pitchFamily="34" charset="0"/>
              </a:endParaRPr>
            </a:p>
          </p:txBody>
        </p:sp>
        <p:sp>
          <p:nvSpPr>
            <p:cNvPr id="19" name="TextBox 18"/>
            <p:cNvSpPr txBox="1"/>
            <p:nvPr/>
          </p:nvSpPr>
          <p:spPr>
            <a:xfrm>
              <a:off x="-152400" y="1896070"/>
              <a:ext cx="2590800" cy="923330"/>
            </a:xfrm>
            <a:prstGeom prst="rect">
              <a:avLst/>
            </a:prstGeom>
            <a:noFill/>
          </p:spPr>
          <p:txBody>
            <a:bodyPr wrap="square" rtlCol="0">
              <a:spAutoFit/>
              <a:scene3d>
                <a:camera prst="isometricOffAxis2Left"/>
                <a:lightRig rig="threePt" dir="t"/>
              </a:scene3d>
              <a:sp3d extrusionH="57150">
                <a:bevelT w="38100" h="38100"/>
              </a:sp3d>
            </a:bodyPr>
            <a:lstStyle/>
            <a:p>
              <a:pPr algn="ctr"/>
              <a:r>
                <a:rPr lang="en-US" sz="5400" dirty="0" smtClean="0">
                  <a:solidFill>
                    <a:srgbClr val="679222"/>
                  </a:solidFill>
                  <a:effectLst>
                    <a:innerShdw blurRad="63500" dist="50800" dir="13500000">
                      <a:prstClr val="black">
                        <a:alpha val="50000"/>
                      </a:prstClr>
                    </a:innerShdw>
                  </a:effectLst>
                  <a:latin typeface="Berlin Sans FB Demi" pitchFamily="34" charset="0"/>
                </a:rPr>
                <a:t>READ!</a:t>
              </a:r>
              <a:endParaRPr lang="en-US" sz="5400" dirty="0">
                <a:solidFill>
                  <a:srgbClr val="679222"/>
                </a:solidFill>
                <a:effectLst>
                  <a:innerShdw blurRad="63500" dist="50800" dir="13500000">
                    <a:prstClr val="black">
                      <a:alpha val="50000"/>
                    </a:prstClr>
                  </a:innerShdw>
                </a:effectLst>
                <a:latin typeface="Berlin Sans FB Demi" pitchFamily="34" charset="0"/>
              </a:endParaRPr>
            </a:p>
          </p:txBody>
        </p:sp>
        <p:sp>
          <p:nvSpPr>
            <p:cNvPr id="20" name="Oval 19"/>
            <p:cNvSpPr/>
            <p:nvPr/>
          </p:nvSpPr>
          <p:spPr>
            <a:xfrm>
              <a:off x="1447800" y="0"/>
              <a:ext cx="76200" cy="762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21" name="Oval 20"/>
            <p:cNvSpPr/>
            <p:nvPr/>
          </p:nvSpPr>
          <p:spPr>
            <a:xfrm>
              <a:off x="1219200" y="5334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1371600" y="7620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914400" y="914400"/>
              <a:ext cx="76200" cy="76200"/>
            </a:xfrm>
            <a:prstGeom prst="ellipse">
              <a:avLst/>
            </a:prstGeom>
            <a:solidFill>
              <a:srgbClr val="13DEF9">
                <a:alpha val="25882"/>
              </a:srgbClr>
            </a:solidFill>
            <a:ln w="3175">
              <a:solidFill>
                <a:srgbClr val="01A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1752600" y="914400"/>
              <a:ext cx="76200" cy="762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F0"/>
                  </a:solidFill>
                </a:ln>
              </a:endParaRPr>
            </a:p>
          </p:txBody>
        </p:sp>
        <p:sp>
          <p:nvSpPr>
            <p:cNvPr id="25" name="Oval 24"/>
            <p:cNvSpPr/>
            <p:nvPr/>
          </p:nvSpPr>
          <p:spPr>
            <a:xfrm>
              <a:off x="762000" y="457200"/>
              <a:ext cx="76200" cy="762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2588B5"/>
                  </a:solidFill>
                </a:ln>
                <a:solidFill>
                  <a:schemeClr val="lt1">
                    <a:alpha val="30000"/>
                  </a:schemeClr>
                </a:solidFill>
              </a:endParaRPr>
            </a:p>
          </p:txBody>
        </p:sp>
        <p:sp>
          <p:nvSpPr>
            <p:cNvPr id="26" name="Oval 25"/>
            <p:cNvSpPr/>
            <p:nvPr/>
          </p:nvSpPr>
          <p:spPr>
            <a:xfrm>
              <a:off x="1524000" y="1066800"/>
              <a:ext cx="152400" cy="152400"/>
            </a:xfrm>
            <a:prstGeom prst="ellipse">
              <a:avLst/>
            </a:prstGeom>
            <a:solidFill>
              <a:srgbClr val="13DEF9">
                <a:alpha val="25882"/>
              </a:srgbClr>
            </a:solidFill>
            <a:ln w="3175">
              <a:solidFill>
                <a:srgbClr val="32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1676400" y="609600"/>
              <a:ext cx="76200" cy="76200"/>
            </a:xfrm>
            <a:prstGeom prst="ellipse">
              <a:avLst/>
            </a:prstGeom>
            <a:solidFill>
              <a:srgbClr val="13DEF9">
                <a:alpha val="25882"/>
              </a:srgbClr>
            </a:solidFill>
            <a:ln w="3175">
              <a:solidFill>
                <a:srgbClr val="01D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30000"/>
                  </a:schemeClr>
                </a:solidFill>
              </a:endParaRPr>
            </a:p>
          </p:txBody>
        </p:sp>
        <p:sp>
          <p:nvSpPr>
            <p:cNvPr id="28" name="Oval 27"/>
            <p:cNvSpPr/>
            <p:nvPr/>
          </p:nvSpPr>
          <p:spPr>
            <a:xfrm>
              <a:off x="914400" y="152400"/>
              <a:ext cx="152400" cy="152400"/>
            </a:xfrm>
            <a:prstGeom prst="ellipse">
              <a:avLst/>
            </a:prstGeom>
            <a:solidFill>
              <a:srgbClr val="13DEF9">
                <a:alpha val="25882"/>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sp>
          <p:nvSpPr>
            <p:cNvPr id="29" name="Oval 28"/>
            <p:cNvSpPr/>
            <p:nvPr/>
          </p:nvSpPr>
          <p:spPr>
            <a:xfrm>
              <a:off x="533400" y="990600"/>
              <a:ext cx="152400" cy="152400"/>
            </a:xfrm>
            <a:prstGeom prst="ellipse">
              <a:avLst/>
            </a:prstGeom>
            <a:solidFill>
              <a:srgbClr val="13DEF9">
                <a:alpha val="25882"/>
              </a:srgbClr>
            </a:solidFill>
            <a:ln w="3175">
              <a:solidFill>
                <a:srgbClr val="13D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5CCEB"/>
                  </a:solidFill>
                </a:ln>
              </a:endParaRPr>
            </a:p>
          </p:txBody>
        </p:sp>
        <p:sp>
          <p:nvSpPr>
            <p:cNvPr id="30" name="Oval 29"/>
            <p:cNvSpPr/>
            <p:nvPr/>
          </p:nvSpPr>
          <p:spPr>
            <a:xfrm>
              <a:off x="457200" y="228600"/>
              <a:ext cx="76200" cy="76200"/>
            </a:xfrm>
            <a:prstGeom prst="ellipse">
              <a:avLst/>
            </a:prstGeom>
            <a:solidFill>
              <a:srgbClr val="13DEF9">
                <a:alpha val="25882"/>
              </a:srgbClr>
            </a:solidFill>
            <a:ln w="3175">
              <a:solidFill>
                <a:srgbClr val="75C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762000" y="-76200"/>
              <a:ext cx="152400" cy="152400"/>
            </a:xfrm>
            <a:prstGeom prst="ellipse">
              <a:avLst/>
            </a:prstGeom>
            <a:solidFill>
              <a:srgbClr val="13DEF9">
                <a:alpha val="25882"/>
              </a:srgbClr>
            </a:solidFill>
            <a:ln w="3175">
              <a:solidFill>
                <a:srgbClr val="A1D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32DADA"/>
                  </a:solidFill>
                </a:ln>
              </a:endParaRPr>
            </a:p>
          </p:txBody>
        </p:sp>
      </p:grpSp>
      <p:sp>
        <p:nvSpPr>
          <p:cNvPr id="32" name="Rectangle 31"/>
          <p:cNvSpPr/>
          <p:nvPr/>
        </p:nvSpPr>
        <p:spPr>
          <a:xfrm>
            <a:off x="2438400" y="0"/>
            <a:ext cx="6781800" cy="1447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438400" y="152400"/>
            <a:ext cx="6705600" cy="1200329"/>
          </a:xfrm>
          <a:prstGeom prst="rect">
            <a:avLst/>
          </a:prstGeom>
          <a:noFill/>
        </p:spPr>
        <p:txBody>
          <a:bodyPr wrap="square" rtlCol="0">
            <a:spAutoFit/>
          </a:bodyPr>
          <a:lstStyle/>
          <a:p>
            <a:pPr algn="ctr"/>
            <a:r>
              <a:rPr lang="en-US" sz="3600" dirty="0" smtClean="0">
                <a:solidFill>
                  <a:schemeClr val="bg1"/>
                </a:solidFill>
                <a:latin typeface="Berlin Sans FB Demi" pitchFamily="34" charset="0"/>
              </a:rPr>
              <a:t>What Do All We Get From This?</a:t>
            </a:r>
          </a:p>
          <a:p>
            <a:pPr algn="ctr"/>
            <a:r>
              <a:rPr lang="en-US" sz="3600" dirty="0" smtClean="0">
                <a:solidFill>
                  <a:schemeClr val="bg1"/>
                </a:solidFill>
                <a:latin typeface="Berlin Sans FB" pitchFamily="34" charset="0"/>
              </a:rPr>
              <a:t>The Learning Pyramid:</a:t>
            </a:r>
            <a:endParaRPr lang="en-US" sz="3600" dirty="0">
              <a:solidFill>
                <a:schemeClr val="bg1"/>
              </a:solidFill>
              <a:latin typeface="Berlin Sans FB" pitchFamily="34" charset="0"/>
            </a:endParaRPr>
          </a:p>
        </p:txBody>
      </p:sp>
      <p:pic>
        <p:nvPicPr>
          <p:cNvPr id="63490" name="Picture 2" descr="http://www.funstuffonly.com/teachdocs/Learning%20Pyramid.jpg"/>
          <p:cNvPicPr>
            <a:picLocks noChangeAspect="1" noChangeArrowheads="1"/>
          </p:cNvPicPr>
          <p:nvPr/>
        </p:nvPicPr>
        <p:blipFill>
          <a:blip r:embed="rId3" cstate="print"/>
          <a:srcRect/>
          <a:stretch>
            <a:fillRect/>
          </a:stretch>
        </p:blipFill>
        <p:spPr bwMode="auto">
          <a:xfrm>
            <a:off x="3200400" y="1524000"/>
            <a:ext cx="4800600" cy="5143501"/>
          </a:xfrm>
          <a:prstGeom prst="rect">
            <a:avLst/>
          </a:prstGeom>
          <a:noFill/>
        </p:spPr>
      </p:pic>
      <p:sp>
        <p:nvSpPr>
          <p:cNvPr id="52" name="TextBox 51"/>
          <p:cNvSpPr txBox="1"/>
          <p:nvPr/>
        </p:nvSpPr>
        <p:spPr>
          <a:xfrm>
            <a:off x="5257800" y="1828800"/>
            <a:ext cx="914400" cy="246221"/>
          </a:xfrm>
          <a:prstGeom prst="rect">
            <a:avLst/>
          </a:prstGeom>
          <a:solidFill>
            <a:schemeClr val="bg1"/>
          </a:solidFill>
        </p:spPr>
        <p:txBody>
          <a:bodyPr wrap="square" rtlCol="0">
            <a:spAutoFit/>
          </a:bodyPr>
          <a:lstStyle/>
          <a:p>
            <a:pPr algn="ctr"/>
            <a:r>
              <a:rPr lang="en-US" sz="1000" dirty="0" smtClean="0">
                <a:latin typeface="Berlin Sans FB" pitchFamily="34" charset="0"/>
              </a:rPr>
              <a:t>Lecture 5%</a:t>
            </a:r>
            <a:endParaRPr lang="en-US" sz="1000" dirty="0">
              <a:latin typeface="Berlin Sans FB" pitchFamily="34" charset="0"/>
            </a:endParaRPr>
          </a:p>
        </p:txBody>
      </p:sp>
      <p:sp>
        <p:nvSpPr>
          <p:cNvPr id="53" name="TextBox 52"/>
          <p:cNvSpPr txBox="1"/>
          <p:nvPr/>
        </p:nvSpPr>
        <p:spPr>
          <a:xfrm>
            <a:off x="5181600" y="2573179"/>
            <a:ext cx="914400" cy="246221"/>
          </a:xfrm>
          <a:prstGeom prst="rect">
            <a:avLst/>
          </a:prstGeom>
          <a:solidFill>
            <a:schemeClr val="bg1"/>
          </a:solidFill>
        </p:spPr>
        <p:txBody>
          <a:bodyPr wrap="square" rtlCol="0">
            <a:spAutoFit/>
          </a:bodyPr>
          <a:lstStyle/>
          <a:p>
            <a:pPr algn="ctr"/>
            <a:r>
              <a:rPr lang="en-US" sz="1000" dirty="0" smtClean="0">
                <a:latin typeface="Berlin Sans FB" pitchFamily="34" charset="0"/>
              </a:rPr>
              <a:t>Reading 10%</a:t>
            </a:r>
            <a:endParaRPr lang="en-US" sz="1000" dirty="0">
              <a:latin typeface="Berlin Sans FB" pitchFamily="34" charset="0"/>
            </a:endParaRPr>
          </a:p>
        </p:txBody>
      </p:sp>
      <p:sp>
        <p:nvSpPr>
          <p:cNvPr id="54" name="TextBox 53"/>
          <p:cNvSpPr txBox="1"/>
          <p:nvPr/>
        </p:nvSpPr>
        <p:spPr>
          <a:xfrm>
            <a:off x="4953000" y="3276600"/>
            <a:ext cx="1371600" cy="253916"/>
          </a:xfrm>
          <a:prstGeom prst="rect">
            <a:avLst/>
          </a:prstGeom>
          <a:solidFill>
            <a:schemeClr val="bg1"/>
          </a:solidFill>
        </p:spPr>
        <p:txBody>
          <a:bodyPr wrap="square" rtlCol="0">
            <a:spAutoFit/>
          </a:bodyPr>
          <a:lstStyle/>
          <a:p>
            <a:pPr algn="ctr"/>
            <a:r>
              <a:rPr lang="en-US" sz="1050" dirty="0" smtClean="0">
                <a:latin typeface="Berlin Sans FB" pitchFamily="34" charset="0"/>
              </a:rPr>
              <a:t>Audio Visual 20%</a:t>
            </a:r>
            <a:endParaRPr lang="en-US" sz="1050" dirty="0">
              <a:latin typeface="Berlin Sans FB" pitchFamily="34" charset="0"/>
            </a:endParaRPr>
          </a:p>
        </p:txBody>
      </p:sp>
      <p:sp>
        <p:nvSpPr>
          <p:cNvPr id="55" name="TextBox 54"/>
          <p:cNvSpPr txBox="1"/>
          <p:nvPr/>
        </p:nvSpPr>
        <p:spPr>
          <a:xfrm>
            <a:off x="4724400" y="4038600"/>
            <a:ext cx="1828800" cy="261610"/>
          </a:xfrm>
          <a:prstGeom prst="rect">
            <a:avLst/>
          </a:prstGeom>
          <a:solidFill>
            <a:schemeClr val="bg1"/>
          </a:solidFill>
        </p:spPr>
        <p:txBody>
          <a:bodyPr wrap="square" rtlCol="0">
            <a:spAutoFit/>
          </a:bodyPr>
          <a:lstStyle/>
          <a:p>
            <a:pPr algn="ctr"/>
            <a:r>
              <a:rPr lang="en-US" sz="1100" dirty="0" smtClean="0">
                <a:latin typeface="Berlin Sans FB" pitchFamily="34" charset="0"/>
              </a:rPr>
              <a:t>Demonstration 30%</a:t>
            </a:r>
            <a:endParaRPr lang="en-US" sz="1100" dirty="0">
              <a:latin typeface="Berlin Sans FB" pitchFamily="34" charset="0"/>
            </a:endParaRPr>
          </a:p>
        </p:txBody>
      </p:sp>
      <p:pic>
        <p:nvPicPr>
          <p:cNvPr id="57" name="Picture 2" descr="http://www.funstuffonly.com/teachdocs/Learning%20Pyramid.jpg"/>
          <p:cNvPicPr>
            <a:picLocks noChangeAspect="1" noChangeArrowheads="1"/>
          </p:cNvPicPr>
          <p:nvPr/>
        </p:nvPicPr>
        <p:blipFill>
          <a:blip r:embed="rId3" cstate="print"/>
          <a:srcRect l="28571" t="66667" r="41270" b="30370"/>
          <a:stretch>
            <a:fillRect/>
          </a:stretch>
        </p:blipFill>
        <p:spPr bwMode="auto">
          <a:xfrm>
            <a:off x="4876800" y="4953000"/>
            <a:ext cx="1447800" cy="152400"/>
          </a:xfrm>
          <a:prstGeom prst="rect">
            <a:avLst/>
          </a:prstGeom>
          <a:noFill/>
        </p:spPr>
      </p:pic>
      <p:sp>
        <p:nvSpPr>
          <p:cNvPr id="56" name="TextBox 55"/>
          <p:cNvSpPr txBox="1"/>
          <p:nvPr/>
        </p:nvSpPr>
        <p:spPr>
          <a:xfrm>
            <a:off x="4419600" y="4782979"/>
            <a:ext cx="2438400" cy="276999"/>
          </a:xfrm>
          <a:prstGeom prst="rect">
            <a:avLst/>
          </a:prstGeom>
          <a:solidFill>
            <a:schemeClr val="bg1"/>
          </a:solidFill>
        </p:spPr>
        <p:txBody>
          <a:bodyPr wrap="square" rtlCol="0">
            <a:spAutoFit/>
          </a:bodyPr>
          <a:lstStyle/>
          <a:p>
            <a:pPr algn="ctr"/>
            <a:r>
              <a:rPr lang="en-US" sz="1200" dirty="0" smtClean="0">
                <a:latin typeface="Berlin Sans FB" pitchFamily="34" charset="0"/>
              </a:rPr>
              <a:t>Discussion Group 50%</a:t>
            </a:r>
            <a:endParaRPr lang="en-US" sz="1200" dirty="0">
              <a:latin typeface="Berlin Sans FB" pitchFamily="34" charset="0"/>
            </a:endParaRPr>
          </a:p>
        </p:txBody>
      </p:sp>
      <p:sp>
        <p:nvSpPr>
          <p:cNvPr id="58" name="TextBox 57"/>
          <p:cNvSpPr txBox="1"/>
          <p:nvPr/>
        </p:nvSpPr>
        <p:spPr>
          <a:xfrm>
            <a:off x="4267200" y="5486400"/>
            <a:ext cx="2819400" cy="307777"/>
          </a:xfrm>
          <a:prstGeom prst="rect">
            <a:avLst/>
          </a:prstGeom>
          <a:solidFill>
            <a:schemeClr val="bg1"/>
          </a:solidFill>
        </p:spPr>
        <p:txBody>
          <a:bodyPr wrap="square" rtlCol="0">
            <a:spAutoFit/>
          </a:bodyPr>
          <a:lstStyle/>
          <a:p>
            <a:pPr algn="ctr"/>
            <a:r>
              <a:rPr lang="en-US" sz="1400" dirty="0" smtClean="0">
                <a:latin typeface="Berlin Sans FB" pitchFamily="34" charset="0"/>
              </a:rPr>
              <a:t>Practice By Doing 75%</a:t>
            </a:r>
            <a:endParaRPr lang="en-US" sz="1400" dirty="0">
              <a:latin typeface="Berlin Sans FB" pitchFamily="34" charset="0"/>
            </a:endParaRPr>
          </a:p>
        </p:txBody>
      </p:sp>
      <p:sp>
        <p:nvSpPr>
          <p:cNvPr id="59" name="TextBox 58"/>
          <p:cNvSpPr txBox="1"/>
          <p:nvPr/>
        </p:nvSpPr>
        <p:spPr>
          <a:xfrm>
            <a:off x="3962400" y="6172200"/>
            <a:ext cx="3352800" cy="369332"/>
          </a:xfrm>
          <a:prstGeom prst="rect">
            <a:avLst/>
          </a:prstGeom>
          <a:solidFill>
            <a:schemeClr val="bg1"/>
          </a:solidFill>
        </p:spPr>
        <p:txBody>
          <a:bodyPr wrap="square" rtlCol="0">
            <a:spAutoFit/>
          </a:bodyPr>
          <a:lstStyle/>
          <a:p>
            <a:pPr algn="ctr"/>
            <a:r>
              <a:rPr lang="en-US" dirty="0" smtClean="0">
                <a:latin typeface="Berlin Sans FB" pitchFamily="34" charset="0"/>
              </a:rPr>
              <a:t>Teaching Others 90%</a:t>
            </a:r>
            <a:endParaRPr lang="en-US" dirty="0">
              <a:latin typeface="Berlin Sans FB"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0"/>
            <a:ext cx="9144000" cy="1447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4" descr="http://vectips.com/wp-content/uploads/2009/08/baby-brain-science-101.jpg"/>
          <p:cNvPicPr>
            <a:picLocks noChangeAspect="1" noChangeArrowheads="1"/>
          </p:cNvPicPr>
          <p:nvPr/>
        </p:nvPicPr>
        <p:blipFill>
          <a:blip r:embed="rId2" cstate="print"/>
          <a:srcRect l="4167"/>
          <a:stretch>
            <a:fillRect/>
          </a:stretch>
        </p:blipFill>
        <p:spPr bwMode="auto">
          <a:xfrm>
            <a:off x="0" y="1568538"/>
            <a:ext cx="7010400" cy="5289462"/>
          </a:xfrm>
          <a:prstGeom prst="rect">
            <a:avLst/>
          </a:prstGeom>
          <a:noFill/>
        </p:spPr>
      </p:pic>
      <p:sp>
        <p:nvSpPr>
          <p:cNvPr id="35" name="TextBox 34"/>
          <p:cNvSpPr txBox="1"/>
          <p:nvPr/>
        </p:nvSpPr>
        <p:spPr>
          <a:xfrm>
            <a:off x="0" y="533401"/>
            <a:ext cx="9144000" cy="646331"/>
          </a:xfrm>
          <a:prstGeom prst="rect">
            <a:avLst/>
          </a:prstGeom>
          <a:noFill/>
        </p:spPr>
        <p:txBody>
          <a:bodyPr wrap="square" rtlCol="0">
            <a:spAutoFit/>
          </a:bodyPr>
          <a:lstStyle/>
          <a:p>
            <a:pPr algn="ctr"/>
            <a:r>
              <a:rPr lang="en-US" sz="3600" dirty="0" smtClean="0">
                <a:solidFill>
                  <a:schemeClr val="bg1"/>
                </a:solidFill>
                <a:latin typeface="Berlin Sans FB Demi" pitchFamily="34" charset="0"/>
              </a:rPr>
              <a:t>Stages of Brain Development in Infants:</a:t>
            </a:r>
            <a:endParaRPr lang="en-US" sz="3600" dirty="0">
              <a:solidFill>
                <a:schemeClr val="bg1"/>
              </a:solidFill>
              <a:latin typeface="Berlin Sans FB Demi" pitchFamily="34" charset="0"/>
            </a:endParaRPr>
          </a:p>
        </p:txBody>
      </p:sp>
      <p:sp>
        <p:nvSpPr>
          <p:cNvPr id="36" name="TextBox 35"/>
          <p:cNvSpPr txBox="1"/>
          <p:nvPr/>
        </p:nvSpPr>
        <p:spPr>
          <a:xfrm>
            <a:off x="3505200" y="3124200"/>
            <a:ext cx="4038600" cy="2800767"/>
          </a:xfrm>
          <a:prstGeom prst="rect">
            <a:avLst/>
          </a:prstGeom>
          <a:solidFill>
            <a:schemeClr val="bg1"/>
          </a:solidFill>
        </p:spPr>
        <p:txBody>
          <a:bodyPr wrap="square" rtlCol="0">
            <a:spAutoFit/>
          </a:bodyPr>
          <a:lstStyle/>
          <a:p>
            <a:r>
              <a:rPr lang="en-US" sz="2200" dirty="0" smtClean="0">
                <a:latin typeface="Berlin Sans FB" pitchFamily="34" charset="0"/>
              </a:rPr>
              <a:t>Vision</a:t>
            </a:r>
          </a:p>
          <a:p>
            <a:r>
              <a:rPr lang="en-US" sz="2200" dirty="0" smtClean="0">
                <a:latin typeface="Berlin Sans FB" pitchFamily="34" charset="0"/>
              </a:rPr>
              <a:t>Speech</a:t>
            </a:r>
          </a:p>
          <a:p>
            <a:r>
              <a:rPr lang="en-US" sz="2200" dirty="0" smtClean="0">
                <a:latin typeface="Berlin Sans FB" pitchFamily="34" charset="0"/>
              </a:rPr>
              <a:t>Emotional</a:t>
            </a:r>
          </a:p>
          <a:p>
            <a:r>
              <a:rPr lang="en-US" sz="2200" dirty="0" smtClean="0">
                <a:latin typeface="Berlin Sans FB" pitchFamily="34" charset="0"/>
              </a:rPr>
              <a:t>Math, Logic</a:t>
            </a:r>
          </a:p>
          <a:p>
            <a:r>
              <a:rPr lang="en-US" sz="2200" dirty="0" smtClean="0">
                <a:latin typeface="Berlin Sans FB" pitchFamily="34" charset="0"/>
              </a:rPr>
              <a:t>Social Attachment &amp; Skills</a:t>
            </a:r>
          </a:p>
          <a:p>
            <a:r>
              <a:rPr lang="en-US" sz="2200" dirty="0" smtClean="0">
                <a:latin typeface="Berlin Sans FB" pitchFamily="34" charset="0"/>
              </a:rPr>
              <a:t>Motor</a:t>
            </a:r>
          </a:p>
          <a:p>
            <a:r>
              <a:rPr lang="en-US" sz="2200" dirty="0" smtClean="0">
                <a:latin typeface="Berlin Sans FB" pitchFamily="34" charset="0"/>
              </a:rPr>
              <a:t>Peer Social Skills</a:t>
            </a:r>
          </a:p>
          <a:p>
            <a:r>
              <a:rPr lang="en-US" sz="2200" dirty="0" smtClean="0">
                <a:latin typeface="Berlin Sans FB" pitchFamily="34" charset="0"/>
              </a:rPr>
              <a:t>Language</a:t>
            </a:r>
            <a:endParaRPr lang="en-US" sz="2200" dirty="0">
              <a:latin typeface="Berlin Sans FB" pitchFamily="34" charset="0"/>
            </a:endParaRPr>
          </a:p>
        </p:txBody>
      </p:sp>
      <p:cxnSp>
        <p:nvCxnSpPr>
          <p:cNvPr id="38" name="Straight Connector 37"/>
          <p:cNvCxnSpPr/>
          <p:nvPr/>
        </p:nvCxnSpPr>
        <p:spPr>
          <a:xfrm>
            <a:off x="7696200" y="2819400"/>
            <a:ext cx="0" cy="304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305800" y="2819400"/>
            <a:ext cx="0" cy="304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610600" y="2819400"/>
            <a:ext cx="0" cy="304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8915400" y="2819400"/>
            <a:ext cx="0" cy="304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001000" y="2819400"/>
            <a:ext cx="0" cy="304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391400" y="2819400"/>
            <a:ext cx="0" cy="304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086600" y="2819400"/>
            <a:ext cx="0" cy="304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781800" y="2819400"/>
            <a:ext cx="0" cy="304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rot="19128897">
            <a:off x="6381168" y="1905000"/>
            <a:ext cx="2209800" cy="307777"/>
          </a:xfrm>
          <a:prstGeom prst="rect">
            <a:avLst/>
          </a:prstGeom>
          <a:noFill/>
        </p:spPr>
        <p:txBody>
          <a:bodyPr wrap="square" rtlCol="0">
            <a:spAutoFit/>
          </a:bodyPr>
          <a:lstStyle/>
          <a:p>
            <a:r>
              <a:rPr lang="en-US" sz="1400" dirty="0" smtClean="0">
                <a:latin typeface="Berlin Sans FB" pitchFamily="34" charset="0"/>
              </a:rPr>
              <a:t>conception</a:t>
            </a:r>
            <a:endParaRPr lang="en-US" sz="1400" dirty="0">
              <a:latin typeface="Berlin Sans FB" pitchFamily="34" charset="0"/>
            </a:endParaRPr>
          </a:p>
        </p:txBody>
      </p:sp>
      <p:sp>
        <p:nvSpPr>
          <p:cNvPr id="50" name="TextBox 49"/>
          <p:cNvSpPr txBox="1"/>
          <p:nvPr/>
        </p:nvSpPr>
        <p:spPr>
          <a:xfrm rot="19128897">
            <a:off x="6725232" y="1908695"/>
            <a:ext cx="2209800" cy="307777"/>
          </a:xfrm>
          <a:prstGeom prst="rect">
            <a:avLst/>
          </a:prstGeom>
          <a:noFill/>
        </p:spPr>
        <p:txBody>
          <a:bodyPr wrap="square" rtlCol="0">
            <a:spAutoFit/>
          </a:bodyPr>
          <a:lstStyle/>
          <a:p>
            <a:r>
              <a:rPr lang="en-US" sz="1400" dirty="0" smtClean="0">
                <a:latin typeface="Berlin Sans FB" pitchFamily="34" charset="0"/>
              </a:rPr>
              <a:t>0</a:t>
            </a:r>
            <a:endParaRPr lang="en-US" sz="1400" dirty="0">
              <a:latin typeface="Berlin Sans FB" pitchFamily="34" charset="0"/>
            </a:endParaRPr>
          </a:p>
        </p:txBody>
      </p:sp>
      <p:sp>
        <p:nvSpPr>
          <p:cNvPr id="51" name="TextBox 50"/>
          <p:cNvSpPr txBox="1"/>
          <p:nvPr/>
        </p:nvSpPr>
        <p:spPr>
          <a:xfrm rot="19128897">
            <a:off x="7030032" y="1908695"/>
            <a:ext cx="2209800" cy="307777"/>
          </a:xfrm>
          <a:prstGeom prst="rect">
            <a:avLst/>
          </a:prstGeom>
          <a:noFill/>
        </p:spPr>
        <p:txBody>
          <a:bodyPr wrap="square" rtlCol="0">
            <a:spAutoFit/>
          </a:bodyPr>
          <a:lstStyle/>
          <a:p>
            <a:r>
              <a:rPr lang="en-US" sz="1400" dirty="0" smtClean="0">
                <a:latin typeface="Berlin Sans FB" pitchFamily="34" charset="0"/>
              </a:rPr>
              <a:t>1</a:t>
            </a:r>
            <a:endParaRPr lang="en-US" sz="1400" dirty="0">
              <a:latin typeface="Berlin Sans FB" pitchFamily="34" charset="0"/>
            </a:endParaRPr>
          </a:p>
        </p:txBody>
      </p:sp>
      <p:sp>
        <p:nvSpPr>
          <p:cNvPr id="52" name="TextBox 51"/>
          <p:cNvSpPr txBox="1"/>
          <p:nvPr/>
        </p:nvSpPr>
        <p:spPr>
          <a:xfrm rot="19128897">
            <a:off x="7295568" y="1908695"/>
            <a:ext cx="2209800" cy="307777"/>
          </a:xfrm>
          <a:prstGeom prst="rect">
            <a:avLst/>
          </a:prstGeom>
          <a:noFill/>
        </p:spPr>
        <p:txBody>
          <a:bodyPr wrap="square" rtlCol="0">
            <a:spAutoFit/>
          </a:bodyPr>
          <a:lstStyle/>
          <a:p>
            <a:r>
              <a:rPr lang="en-US" sz="1400" dirty="0" smtClean="0">
                <a:latin typeface="Berlin Sans FB" pitchFamily="34" charset="0"/>
              </a:rPr>
              <a:t>2</a:t>
            </a:r>
            <a:endParaRPr lang="en-US" sz="1400" dirty="0">
              <a:latin typeface="Berlin Sans FB" pitchFamily="34" charset="0"/>
            </a:endParaRPr>
          </a:p>
        </p:txBody>
      </p:sp>
      <p:sp>
        <p:nvSpPr>
          <p:cNvPr id="53" name="TextBox 52"/>
          <p:cNvSpPr txBox="1"/>
          <p:nvPr/>
        </p:nvSpPr>
        <p:spPr>
          <a:xfrm rot="19128897">
            <a:off x="7600368" y="1898328"/>
            <a:ext cx="2209800" cy="307777"/>
          </a:xfrm>
          <a:prstGeom prst="rect">
            <a:avLst/>
          </a:prstGeom>
          <a:noFill/>
        </p:spPr>
        <p:txBody>
          <a:bodyPr wrap="square" rtlCol="0">
            <a:spAutoFit/>
          </a:bodyPr>
          <a:lstStyle/>
          <a:p>
            <a:r>
              <a:rPr lang="en-US" sz="1400" dirty="0" smtClean="0">
                <a:latin typeface="Berlin Sans FB" pitchFamily="34" charset="0"/>
              </a:rPr>
              <a:t>3</a:t>
            </a:r>
            <a:endParaRPr lang="en-US" sz="1400" dirty="0">
              <a:latin typeface="Berlin Sans FB" pitchFamily="34" charset="0"/>
            </a:endParaRPr>
          </a:p>
        </p:txBody>
      </p:sp>
      <p:sp>
        <p:nvSpPr>
          <p:cNvPr id="54" name="TextBox 53"/>
          <p:cNvSpPr txBox="1"/>
          <p:nvPr/>
        </p:nvSpPr>
        <p:spPr>
          <a:xfrm rot="19128897">
            <a:off x="7944432" y="1908695"/>
            <a:ext cx="2209800" cy="307777"/>
          </a:xfrm>
          <a:prstGeom prst="rect">
            <a:avLst/>
          </a:prstGeom>
          <a:noFill/>
        </p:spPr>
        <p:txBody>
          <a:bodyPr wrap="square" rtlCol="0">
            <a:spAutoFit/>
          </a:bodyPr>
          <a:lstStyle/>
          <a:p>
            <a:r>
              <a:rPr lang="en-US" sz="1400" dirty="0" smtClean="0">
                <a:latin typeface="Berlin Sans FB" pitchFamily="34" charset="0"/>
              </a:rPr>
              <a:t>4</a:t>
            </a:r>
            <a:endParaRPr lang="en-US" sz="1400" dirty="0">
              <a:latin typeface="Berlin Sans FB" pitchFamily="34" charset="0"/>
            </a:endParaRPr>
          </a:p>
        </p:txBody>
      </p:sp>
      <p:sp>
        <p:nvSpPr>
          <p:cNvPr id="55" name="TextBox 54"/>
          <p:cNvSpPr txBox="1"/>
          <p:nvPr/>
        </p:nvSpPr>
        <p:spPr>
          <a:xfrm rot="19128897">
            <a:off x="8249232" y="1898328"/>
            <a:ext cx="2209800" cy="307777"/>
          </a:xfrm>
          <a:prstGeom prst="rect">
            <a:avLst/>
          </a:prstGeom>
          <a:noFill/>
        </p:spPr>
        <p:txBody>
          <a:bodyPr wrap="square" rtlCol="0">
            <a:spAutoFit/>
          </a:bodyPr>
          <a:lstStyle/>
          <a:p>
            <a:r>
              <a:rPr lang="en-US" sz="1400" dirty="0" smtClean="0">
                <a:latin typeface="Berlin Sans FB" pitchFamily="34" charset="0"/>
              </a:rPr>
              <a:t>5</a:t>
            </a:r>
            <a:endParaRPr lang="en-US" sz="1400" dirty="0">
              <a:latin typeface="Berlin Sans FB" pitchFamily="34" charset="0"/>
            </a:endParaRPr>
          </a:p>
        </p:txBody>
      </p:sp>
      <p:sp>
        <p:nvSpPr>
          <p:cNvPr id="56" name="TextBox 55"/>
          <p:cNvSpPr txBox="1"/>
          <p:nvPr/>
        </p:nvSpPr>
        <p:spPr>
          <a:xfrm rot="19128897">
            <a:off x="8554032" y="1908695"/>
            <a:ext cx="2209800" cy="307777"/>
          </a:xfrm>
          <a:prstGeom prst="rect">
            <a:avLst/>
          </a:prstGeom>
          <a:noFill/>
        </p:spPr>
        <p:txBody>
          <a:bodyPr wrap="square" rtlCol="0">
            <a:spAutoFit/>
          </a:bodyPr>
          <a:lstStyle/>
          <a:p>
            <a:r>
              <a:rPr lang="en-US" sz="1400" dirty="0" smtClean="0">
                <a:latin typeface="Berlin Sans FB" pitchFamily="34" charset="0"/>
              </a:rPr>
              <a:t>6</a:t>
            </a:r>
            <a:endParaRPr lang="en-US" sz="1400" dirty="0">
              <a:latin typeface="Berlin Sans FB" pitchFamily="34" charset="0"/>
            </a:endParaRPr>
          </a:p>
        </p:txBody>
      </p:sp>
      <p:sp>
        <p:nvSpPr>
          <p:cNvPr id="57" name="TextBox 56"/>
          <p:cNvSpPr txBox="1"/>
          <p:nvPr/>
        </p:nvSpPr>
        <p:spPr>
          <a:xfrm>
            <a:off x="6781800" y="1828800"/>
            <a:ext cx="2362200" cy="307777"/>
          </a:xfrm>
          <a:prstGeom prst="rect">
            <a:avLst/>
          </a:prstGeom>
          <a:noFill/>
        </p:spPr>
        <p:txBody>
          <a:bodyPr wrap="square" rtlCol="0">
            <a:spAutoFit/>
          </a:bodyPr>
          <a:lstStyle/>
          <a:p>
            <a:pPr algn="ctr"/>
            <a:r>
              <a:rPr lang="en-US" sz="1400" dirty="0" smtClean="0">
                <a:latin typeface="Berlin Sans FB" pitchFamily="34" charset="0"/>
              </a:rPr>
              <a:t>Age in Years</a:t>
            </a:r>
            <a:endParaRPr lang="en-US" sz="1400" dirty="0">
              <a:latin typeface="Berlin Sans FB" pitchFamily="34" charset="0"/>
            </a:endParaRPr>
          </a:p>
        </p:txBody>
      </p:sp>
      <p:cxnSp>
        <p:nvCxnSpPr>
          <p:cNvPr id="61" name="Straight Connector 60"/>
          <p:cNvCxnSpPr/>
          <p:nvPr/>
        </p:nvCxnSpPr>
        <p:spPr>
          <a:xfrm>
            <a:off x="4343400" y="3352800"/>
            <a:ext cx="274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495800" y="3657600"/>
            <a:ext cx="2590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876800" y="3962400"/>
            <a:ext cx="2209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5105400" y="4343400"/>
            <a:ext cx="1981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629400" y="4648200"/>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419600" y="5029200"/>
            <a:ext cx="2438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8001000" y="5334000"/>
            <a:ext cx="914400" cy="0"/>
          </a:xfrm>
          <a:prstGeom prst="line">
            <a:avLst/>
          </a:prstGeom>
          <a:ln w="76200">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562600" y="5334000"/>
            <a:ext cx="2438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876800" y="5715000"/>
            <a:ext cx="2133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7010400" y="5715000"/>
            <a:ext cx="1295400" cy="0"/>
          </a:xfrm>
          <a:prstGeom prst="line">
            <a:avLst/>
          </a:prstGeom>
          <a:ln w="76200">
            <a:solidFill>
              <a:srgbClr val="9B1EE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858000" y="5029200"/>
            <a:ext cx="1676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086600" y="4648200"/>
            <a:ext cx="1143000"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086600" y="4343400"/>
            <a:ext cx="83820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086600" y="3962400"/>
            <a:ext cx="609600" cy="0"/>
          </a:xfrm>
          <a:prstGeom prst="line">
            <a:avLst/>
          </a:prstGeom>
          <a:ln w="76200">
            <a:solidFill>
              <a:srgbClr val="89BB4D"/>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086600" y="3657600"/>
            <a:ext cx="9144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7086600" y="3352800"/>
            <a:ext cx="2286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7098</TotalTime>
  <Words>1654</Words>
  <Application>Microsoft Office PowerPoint</Application>
  <PresentationFormat>On-screen Show (4:3)</PresentationFormat>
  <Paragraphs>389</Paragraphs>
  <Slides>51</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Adobe Caslon Pro Bold</vt:lpstr>
      <vt:lpstr>Arial</vt:lpstr>
      <vt:lpstr>Berlin Sans FB</vt:lpstr>
      <vt:lpstr>Berlin Sans FB Demi</vt:lpstr>
      <vt:lpstr>Birch Std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Kayla</dc:creator>
  <cp:lastModifiedBy>Emmert, Kymberly D.</cp:lastModifiedBy>
  <cp:revision>265</cp:revision>
  <dcterms:created xsi:type="dcterms:W3CDTF">2013-08-14T12:37:53Z</dcterms:created>
  <dcterms:modified xsi:type="dcterms:W3CDTF">2015-01-14T15:35:03Z</dcterms:modified>
</cp:coreProperties>
</file>