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0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8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671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6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16EF-CF96-4939-9E8E-42AD53CEF80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AF70-FAB4-478D-B8FC-386402F6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427" y="645459"/>
            <a:ext cx="54595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4"/>
                </a:solidFill>
                <a:latin typeface="Cooper Black" panose="0208090404030B020404" pitchFamily="18" charset="0"/>
              </a:rPr>
              <a:t>Every Hero </a:t>
            </a:r>
          </a:p>
          <a:p>
            <a:r>
              <a:rPr lang="en-US" sz="8800" dirty="0">
                <a:solidFill>
                  <a:schemeClr val="accent4"/>
                </a:solidFill>
                <a:latin typeface="Cooper Black" panose="0208090404030B020404" pitchFamily="18" charset="0"/>
              </a:rPr>
              <a:t>Has a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6156" y="3561424"/>
            <a:ext cx="3873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Cooper Black" panose="0208090404030B020404" pitchFamily="18" charset="0"/>
              </a:rPr>
              <a:t>Early Literacy</a:t>
            </a:r>
          </a:p>
        </p:txBody>
      </p:sp>
    </p:spTree>
    <p:extLst>
      <p:ext uri="{BB962C8B-B14F-4D97-AF65-F5344CB8AC3E}">
        <p14:creationId xmlns:p14="http://schemas.microsoft.com/office/powerpoint/2010/main" val="35069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984" y="319267"/>
            <a:ext cx="38656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Hero Inside Me</a:t>
            </a:r>
          </a:p>
          <a:p>
            <a:endParaRPr lang="en-US" sz="800" dirty="0">
              <a:latin typeface="Cooper Black" panose="0208090404030B020404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Lots of music and movement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Look what I can do!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Cool Tricks!</a:t>
            </a:r>
          </a:p>
          <a:p>
            <a:r>
              <a:rPr lang="en-US" sz="20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Self-portrait</a:t>
            </a:r>
            <a:endParaRPr lang="en-US" sz="2000" dirty="0">
              <a:solidFill>
                <a:srgbClr val="FFC000"/>
              </a:solidFill>
              <a:latin typeface="Cooper Black" panose="0208090404030B020404" pitchFamily="18" charset="0"/>
            </a:endParaRPr>
          </a:p>
          <a:p>
            <a:endParaRPr lang="en-US" sz="2000" dirty="0">
              <a:latin typeface="Cooper Black" panose="0208090404030B020404" pitchFamily="18" charset="0"/>
            </a:endParaRPr>
          </a:p>
          <a:p>
            <a:endParaRPr lang="en-US" sz="2000" dirty="0"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833" y="319271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Heroes in My Family</a:t>
            </a:r>
          </a:p>
          <a:p>
            <a:endParaRPr lang="en-US" sz="800" dirty="0">
              <a:latin typeface="Cooper Black" panose="0208090404030B020404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Big and little hands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Baby/Toddler Obstacle Course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Highlight members of the family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Hero Medals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639" y="2413702"/>
            <a:ext cx="76392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Heroes at School/Community/Feel Better</a:t>
            </a:r>
          </a:p>
          <a:p>
            <a:endParaRPr lang="en-US" sz="800" dirty="0">
              <a:latin typeface="Cooper Black" panose="0208090404030B020404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Let’s get ready for school!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Learning about safety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Toy Clinic</a:t>
            </a:r>
          </a:p>
          <a:p>
            <a:r>
              <a:rPr lang="en-US" sz="20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X-Ray </a:t>
            </a:r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Craft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8272" y="4968038"/>
            <a:ext cx="4285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Heroes in Stories</a:t>
            </a:r>
          </a:p>
          <a:p>
            <a:endParaRPr lang="en-US" sz="800" dirty="0">
              <a:latin typeface="Cooper Black" panose="0208090404030B020404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Mustache Baby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Superhero photos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Dress Up Storytime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3326" y="3246251"/>
            <a:ext cx="71291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Heroes Save the World/Animal Heroes</a:t>
            </a:r>
          </a:p>
          <a:p>
            <a:endParaRPr lang="en-US" sz="800" dirty="0">
              <a:latin typeface="Cooper Black" panose="0208090404030B020404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Gardens, trees, flowers</a:t>
            </a:r>
          </a:p>
          <a:p>
            <a:r>
              <a:rPr lang="en-US" sz="2000" dirty="0">
                <a:solidFill>
                  <a:srgbClr val="FFC000"/>
                </a:solidFill>
                <a:latin typeface="Cooper Black" panose="0208090404030B020404" pitchFamily="18" charset="0"/>
              </a:rPr>
              <a:t>Read to dogs</a:t>
            </a:r>
          </a:p>
        </p:txBody>
      </p:sp>
    </p:spTree>
    <p:extLst>
      <p:ext uri="{BB962C8B-B14F-4D97-AF65-F5344CB8AC3E}">
        <p14:creationId xmlns:p14="http://schemas.microsoft.com/office/powerpoint/2010/main" val="30553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4218">
            <a:off x="774995" y="803841"/>
            <a:ext cx="3107314" cy="3453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313">
            <a:off x="3622962" y="3785754"/>
            <a:ext cx="2763983" cy="2418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4836" y="512618"/>
            <a:ext cx="55967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oper Black" panose="0208090404030B020404" pitchFamily="18" charset="0"/>
              </a:rPr>
              <a:t>Mustache Storytime!</a:t>
            </a:r>
          </a:p>
          <a:p>
            <a:endParaRPr lang="en-US" dirty="0">
              <a:solidFill>
                <a:schemeClr val="accent4"/>
              </a:solidFill>
              <a:latin typeface="Cooper Black" panose="0208090404030B020404" pitchFamily="18" charset="0"/>
            </a:endParaRPr>
          </a:p>
          <a:p>
            <a:r>
              <a:rPr lang="en-US" sz="2800" i="1" dirty="0" smtClean="0">
                <a:solidFill>
                  <a:schemeClr val="accent4"/>
                </a:solidFill>
                <a:latin typeface="Cooper Black" panose="0208090404030B020404" pitchFamily="18" charset="0"/>
              </a:rPr>
              <a:t>Mustache Baby </a:t>
            </a:r>
            <a:r>
              <a:rPr lang="en-US" sz="2800" dirty="0" smtClean="0">
                <a:solidFill>
                  <a:schemeClr val="accent4"/>
                </a:solidFill>
                <a:latin typeface="Cooper Black" panose="0208090404030B020404" pitchFamily="18" charset="0"/>
              </a:rPr>
              <a:t>and more…</a:t>
            </a:r>
          </a:p>
          <a:p>
            <a:r>
              <a:rPr lang="en-US" sz="2800" dirty="0" smtClean="0">
                <a:solidFill>
                  <a:schemeClr val="accent4"/>
                </a:solidFill>
                <a:latin typeface="Cooper Black" panose="0208090404030B020404" pitchFamily="18" charset="0"/>
              </a:rPr>
              <a:t>Mustache poem</a:t>
            </a:r>
          </a:p>
          <a:p>
            <a:r>
              <a:rPr lang="en-US" sz="2800" dirty="0" smtClean="0">
                <a:solidFill>
                  <a:schemeClr val="accent4"/>
                </a:solidFill>
                <a:latin typeface="Cooper Black" panose="0208090404030B020404" pitchFamily="18" charset="0"/>
              </a:rPr>
              <a:t>Mustache Apps</a:t>
            </a:r>
          </a:p>
          <a:p>
            <a:r>
              <a:rPr lang="en-US" sz="2800" dirty="0" smtClean="0">
                <a:solidFill>
                  <a:schemeClr val="accent4"/>
                </a:solidFill>
                <a:latin typeface="Cooper Black" panose="0208090404030B020404" pitchFamily="18" charset="0"/>
              </a:rPr>
              <a:t>Stickers and face paint</a:t>
            </a:r>
          </a:p>
          <a:p>
            <a:r>
              <a:rPr lang="en-US" sz="2800" dirty="0" smtClean="0">
                <a:solidFill>
                  <a:schemeClr val="accent4"/>
                </a:solidFill>
                <a:latin typeface="Cooper Black" panose="0208090404030B020404" pitchFamily="18" charset="0"/>
              </a:rPr>
              <a:t>Animal mustaches</a:t>
            </a:r>
          </a:p>
          <a:p>
            <a:endParaRPr lang="en-US" dirty="0" smtClean="0">
              <a:solidFill>
                <a:schemeClr val="accent4"/>
              </a:solidFill>
              <a:latin typeface="Cooper Black" panose="0208090404030B020404" pitchFamily="18" charset="0"/>
            </a:endParaRPr>
          </a:p>
          <a:p>
            <a:endParaRPr lang="en-US" dirty="0">
              <a:solidFill>
                <a:schemeClr val="accent4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32192">
            <a:off x="1792659" y="807059"/>
            <a:ext cx="7122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oper Black" panose="0208090404030B020404" pitchFamily="18" charset="0"/>
              </a:rPr>
              <a:t>Booktalks…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05" y="4090990"/>
            <a:ext cx="2476500" cy="24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14" y="2866387"/>
            <a:ext cx="2647659" cy="2981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275" y="1735291"/>
            <a:ext cx="2476500" cy="201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1" y="1735291"/>
            <a:ext cx="2476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103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Marion County Board of County Commissioners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Erin</dc:creator>
  <cp:lastModifiedBy>Emmert, Kymberly D.</cp:lastModifiedBy>
  <cp:revision>9</cp:revision>
  <cp:lastPrinted>2014-10-15T14:10:28Z</cp:lastPrinted>
  <dcterms:created xsi:type="dcterms:W3CDTF">2014-10-06T17:01:47Z</dcterms:created>
  <dcterms:modified xsi:type="dcterms:W3CDTF">2015-01-08T13:17:23Z</dcterms:modified>
</cp:coreProperties>
</file>